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</p:sldMasterIdLst>
  <p:notesMasterIdLst>
    <p:notesMasterId r:id="rId14"/>
  </p:notesMasterIdLst>
  <p:sldIdLst>
    <p:sldId id="261" r:id="rId6"/>
    <p:sldId id="486" r:id="rId7"/>
    <p:sldId id="259" r:id="rId8"/>
    <p:sldId id="285" r:id="rId9"/>
    <p:sldId id="483" r:id="rId10"/>
    <p:sldId id="484" r:id="rId11"/>
    <p:sldId id="481" r:id="rId12"/>
    <p:sldId id="471" r:id="rId13"/>
  </p:sldIdLst>
  <p:sldSz cx="12192000" cy="6858000"/>
  <p:notesSz cx="6858000" cy="9144000"/>
  <p:defaultTextStyle>
    <a:defPPr>
      <a:defRPr lang="es-C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bert Mata Morales" initials="AMM" lastIdx="1" clrIdx="0">
    <p:extLst>
      <p:ext uri="{19B8F6BF-5375-455C-9EA6-DF929625EA0E}">
        <p15:presenceInfo xmlns:p15="http://schemas.microsoft.com/office/powerpoint/2012/main" userId="S::amata@cne.go.cr::f7737fed-9140-4658-9169-34a06628144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Estilo claro 2 - Acento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DA37D80-6434-44D0-A028-1B22A696006F}" styleName="Estilo claro 3 - Acento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DBED569-4797-4DF1-A0F4-6AAB3CD982D8}" styleName="Estilo claro 3 - Acento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64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60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commentAuthors" Target="commentAuthors.xml"/><Relationship Id="rId10" Type="http://schemas.openxmlformats.org/officeDocument/2006/relationships/slide" Target="slides/slide5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notesMaster" Target="notesMasters/notesMaster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11-10T13:25:38.611" idx="1">
    <p:pos x="7680" y="0"/>
    <p:text/>
    <p:extLst>
      <p:ext uri="{C676402C-5697-4E1C-873F-D02D1690AC5C}">
        <p15:threadingInfo xmlns:p15="http://schemas.microsoft.com/office/powerpoint/2012/main" timeZoneBias="360"/>
      </p:ext>
    </p:extLs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DEEBB05-C855-4E5A-A315-C92912245B8D}" type="doc">
      <dgm:prSet loTypeId="urn:microsoft.com/office/officeart/2008/layout/AlternatingHexagons" loCatId="list" qsTypeId="urn:microsoft.com/office/officeart/2005/8/quickstyle/simple1" qsCatId="simple" csTypeId="urn:microsoft.com/office/officeart/2005/8/colors/colorful2" csCatId="colorful" phldr="1"/>
      <dgm:spPr/>
    </dgm:pt>
    <dgm:pt modelId="{6EF72B9B-507A-4D91-964D-850781A9CA6C}">
      <dgm:prSet phldrT="[Texto]"/>
      <dgm:spPr/>
      <dgm:t>
        <a:bodyPr/>
        <a:lstStyle/>
        <a:p>
          <a:r>
            <a:rPr lang="es-CR" dirty="0"/>
            <a:t>Sala #1</a:t>
          </a:r>
        </a:p>
      </dgm:t>
    </dgm:pt>
    <dgm:pt modelId="{49ED4BFC-A886-42B5-8E03-7CEFC63A1949}" type="parTrans" cxnId="{4D544285-AEB7-42EC-9DBC-499D51180D9C}">
      <dgm:prSet/>
      <dgm:spPr/>
      <dgm:t>
        <a:bodyPr/>
        <a:lstStyle/>
        <a:p>
          <a:endParaRPr lang="es-CR"/>
        </a:p>
      </dgm:t>
    </dgm:pt>
    <dgm:pt modelId="{3E65AF04-DD2F-4AEB-8D4B-F07A50AA3FE4}" type="sibTrans" cxnId="{4D544285-AEB7-42EC-9DBC-499D51180D9C}">
      <dgm:prSet/>
      <dgm:spPr/>
      <dgm:t>
        <a:bodyPr/>
        <a:lstStyle/>
        <a:p>
          <a:endParaRPr lang="es-CR"/>
        </a:p>
      </dgm:t>
    </dgm:pt>
    <dgm:pt modelId="{39950017-3F77-4507-ACC8-9283D21BC72D}">
      <dgm:prSet phldrT="[Texto]" custT="1"/>
      <dgm:spPr/>
      <dgm:t>
        <a:bodyPr/>
        <a:lstStyle/>
        <a:p>
          <a:r>
            <a:rPr lang="es-CR" sz="2000" dirty="0">
              <a:solidFill>
                <a:schemeClr val="bg1">
                  <a:lumMod val="85000"/>
                </a:schemeClr>
              </a:solidFill>
            </a:rPr>
            <a:t>Sala #2</a:t>
          </a:r>
        </a:p>
      </dgm:t>
    </dgm:pt>
    <dgm:pt modelId="{EB4EF111-59AF-489C-BD1B-6284FDDA4AE3}" type="parTrans" cxnId="{AE009ABF-01D3-433A-B585-0161C896BEA6}">
      <dgm:prSet/>
      <dgm:spPr/>
      <dgm:t>
        <a:bodyPr/>
        <a:lstStyle/>
        <a:p>
          <a:endParaRPr lang="es-CR"/>
        </a:p>
      </dgm:t>
    </dgm:pt>
    <dgm:pt modelId="{26AB7557-06E1-4E3C-AEC9-F14E8FF34C5D}" type="sibTrans" cxnId="{AE009ABF-01D3-433A-B585-0161C896BEA6}">
      <dgm:prSet/>
      <dgm:spPr/>
      <dgm:t>
        <a:bodyPr/>
        <a:lstStyle/>
        <a:p>
          <a:endParaRPr lang="es-CR"/>
        </a:p>
      </dgm:t>
    </dgm:pt>
    <dgm:pt modelId="{DBB29436-681E-4E5C-9CC1-EC5771DFAD41}">
      <dgm:prSet phldrT="[Texto]" custT="1"/>
      <dgm:spPr/>
      <dgm:t>
        <a:bodyPr/>
        <a:lstStyle/>
        <a:p>
          <a:r>
            <a:rPr lang="es-CR" sz="2000" dirty="0">
              <a:solidFill>
                <a:schemeClr val="bg1">
                  <a:lumMod val="85000"/>
                </a:schemeClr>
              </a:solidFill>
            </a:rPr>
            <a:t>Sala #3</a:t>
          </a:r>
        </a:p>
      </dgm:t>
    </dgm:pt>
    <dgm:pt modelId="{748D82E6-FDAC-4B78-8F7E-8286264254D1}" type="parTrans" cxnId="{18D12F64-1782-402B-BB2D-77AFB6B63E50}">
      <dgm:prSet/>
      <dgm:spPr/>
      <dgm:t>
        <a:bodyPr/>
        <a:lstStyle/>
        <a:p>
          <a:endParaRPr lang="es-CR"/>
        </a:p>
      </dgm:t>
    </dgm:pt>
    <dgm:pt modelId="{C805DE71-E27A-4FF7-B39D-24E4CC0C675D}" type="sibTrans" cxnId="{18D12F64-1782-402B-BB2D-77AFB6B63E50}">
      <dgm:prSet/>
      <dgm:spPr/>
      <dgm:t>
        <a:bodyPr/>
        <a:lstStyle/>
        <a:p>
          <a:endParaRPr lang="es-CR"/>
        </a:p>
      </dgm:t>
    </dgm:pt>
    <dgm:pt modelId="{28F01159-92CF-438C-8052-7019FC7A8B05}">
      <dgm:prSet phldrT="[Texto]"/>
      <dgm:spPr/>
      <dgm:t>
        <a:bodyPr/>
        <a:lstStyle/>
        <a:p>
          <a:r>
            <a:rPr lang="es-CR" b="1" u="none" strike="noStrike" dirty="0">
              <a:effectLst/>
            </a:rPr>
            <a:t>Social &amp; Ambiental</a:t>
          </a:r>
        </a:p>
      </dgm:t>
    </dgm:pt>
    <dgm:pt modelId="{20579523-D8ED-460C-8D9A-D00C13A4C39D}" type="parTrans" cxnId="{89AEE4FF-2F55-4F41-9CEC-79EF611089F6}">
      <dgm:prSet/>
      <dgm:spPr/>
      <dgm:t>
        <a:bodyPr/>
        <a:lstStyle/>
        <a:p>
          <a:endParaRPr lang="es-CR"/>
        </a:p>
      </dgm:t>
    </dgm:pt>
    <dgm:pt modelId="{81BA6D7F-68D4-46E0-A702-5F14ACBFD901}" type="sibTrans" cxnId="{89AEE4FF-2F55-4F41-9CEC-79EF611089F6}">
      <dgm:prSet/>
      <dgm:spPr/>
      <dgm:t>
        <a:bodyPr/>
        <a:lstStyle/>
        <a:p>
          <a:endParaRPr lang="es-CR"/>
        </a:p>
      </dgm:t>
    </dgm:pt>
    <dgm:pt modelId="{8C451A67-0A4B-4890-8B2D-DF5DF0183359}">
      <dgm:prSet phldrT="[Texto]" custT="1"/>
      <dgm:spPr/>
      <dgm:t>
        <a:bodyPr/>
        <a:lstStyle/>
        <a:p>
          <a:r>
            <a:rPr lang="es-CR" sz="2800" b="1" u="none" strike="noStrike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latin typeface="Calibri" panose="020F0502020204030204"/>
              <a:ea typeface="+mn-ea"/>
              <a:cs typeface="+mn-cs"/>
            </a:rPr>
            <a:t>Económico &amp; financiero</a:t>
          </a:r>
        </a:p>
      </dgm:t>
    </dgm:pt>
    <dgm:pt modelId="{F9C78EF3-0B9E-4D8F-ACCE-678E573DD029}" type="parTrans" cxnId="{C944389D-95E3-4DB1-8FBA-7D76A05C4E1A}">
      <dgm:prSet/>
      <dgm:spPr/>
      <dgm:t>
        <a:bodyPr/>
        <a:lstStyle/>
        <a:p>
          <a:endParaRPr lang="es-CR"/>
        </a:p>
      </dgm:t>
    </dgm:pt>
    <dgm:pt modelId="{DAE5A204-5E64-43B6-A9E0-254150BD20E9}" type="sibTrans" cxnId="{C944389D-95E3-4DB1-8FBA-7D76A05C4E1A}">
      <dgm:prSet/>
      <dgm:spPr/>
      <dgm:t>
        <a:bodyPr/>
        <a:lstStyle/>
        <a:p>
          <a:endParaRPr lang="es-CR"/>
        </a:p>
      </dgm:t>
    </dgm:pt>
    <dgm:pt modelId="{6D9DBA4C-C410-473C-81DC-4138FCF272F2}">
      <dgm:prSet phldrT="[Texto]" custT="1"/>
      <dgm:spPr/>
      <dgm:t>
        <a:bodyPr/>
        <a:lstStyle/>
        <a:p>
          <a:pPr marL="0" lvl="0" indent="0" algn="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R" sz="2000" b="1" u="none" strike="noStrike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latin typeface="Calibri" panose="020F0502020204030204"/>
              <a:ea typeface="+mn-ea"/>
              <a:cs typeface="+mn-cs"/>
            </a:rPr>
            <a:t>Conocimiento &amp; participación</a:t>
          </a:r>
        </a:p>
      </dgm:t>
    </dgm:pt>
    <dgm:pt modelId="{669A9D11-E7C4-4AAB-B3C4-24A928BF6101}" type="parTrans" cxnId="{6AABDB42-3D30-404E-8060-4D6011EB5294}">
      <dgm:prSet/>
      <dgm:spPr/>
      <dgm:t>
        <a:bodyPr/>
        <a:lstStyle/>
        <a:p>
          <a:endParaRPr lang="es-CR"/>
        </a:p>
      </dgm:t>
    </dgm:pt>
    <dgm:pt modelId="{134A1ECB-1B3B-44F3-90A7-CD9B3633709C}" type="sibTrans" cxnId="{6AABDB42-3D30-404E-8060-4D6011EB5294}">
      <dgm:prSet/>
      <dgm:spPr/>
      <dgm:t>
        <a:bodyPr/>
        <a:lstStyle/>
        <a:p>
          <a:endParaRPr lang="es-CR"/>
        </a:p>
      </dgm:t>
    </dgm:pt>
    <dgm:pt modelId="{9460000D-8A89-4CED-B95E-4C4D3C1F736A}">
      <dgm:prSet phldrT="[Texto]"/>
      <dgm:spPr/>
      <dgm:t>
        <a:bodyPr/>
        <a:lstStyle/>
        <a:p>
          <a:r>
            <a:rPr lang="es-CR" dirty="0"/>
            <a:t>Sala #4</a:t>
          </a:r>
        </a:p>
      </dgm:t>
    </dgm:pt>
    <dgm:pt modelId="{98D8F2DA-489D-43CD-9D93-A7C999958B44}" type="parTrans" cxnId="{1621B04E-02B5-4DF3-8BD0-E82C08258110}">
      <dgm:prSet/>
      <dgm:spPr/>
      <dgm:t>
        <a:bodyPr/>
        <a:lstStyle/>
        <a:p>
          <a:endParaRPr lang="es-CR"/>
        </a:p>
      </dgm:t>
    </dgm:pt>
    <dgm:pt modelId="{B6262149-2E22-49F7-AD8D-696AEA52A84B}" type="sibTrans" cxnId="{1621B04E-02B5-4DF3-8BD0-E82C08258110}">
      <dgm:prSet/>
      <dgm:spPr/>
      <dgm:t>
        <a:bodyPr/>
        <a:lstStyle/>
        <a:p>
          <a:endParaRPr lang="es-CR"/>
        </a:p>
      </dgm:t>
    </dgm:pt>
    <dgm:pt modelId="{3B228F9A-8CCD-4484-B914-61D898604ADB}">
      <dgm:prSet phldrT="[Texto]" custT="1"/>
      <dgm:spPr/>
      <dgm:t>
        <a:bodyPr/>
        <a:lstStyle/>
        <a:p>
          <a:pPr marL="0" lvl="0" indent="0" algn="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R" sz="2800" b="1" u="none" strike="noStrike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latin typeface="Calibri" panose="020F0502020204030204"/>
              <a:ea typeface="+mn-ea"/>
              <a:cs typeface="+mn-cs"/>
            </a:rPr>
            <a:t>Alcances jurídicos</a:t>
          </a:r>
        </a:p>
      </dgm:t>
    </dgm:pt>
    <dgm:pt modelId="{D6A7ED4D-953D-476B-AFAA-90D498E352CD}" type="parTrans" cxnId="{4FF0E208-28BA-49F9-9BA1-3A1AD8E590D0}">
      <dgm:prSet/>
      <dgm:spPr/>
      <dgm:t>
        <a:bodyPr/>
        <a:lstStyle/>
        <a:p>
          <a:endParaRPr lang="es-CR"/>
        </a:p>
      </dgm:t>
    </dgm:pt>
    <dgm:pt modelId="{C1C8836D-D461-44F8-A2EB-45EBCB3DA635}" type="sibTrans" cxnId="{4FF0E208-28BA-49F9-9BA1-3A1AD8E590D0}">
      <dgm:prSet/>
      <dgm:spPr/>
      <dgm:t>
        <a:bodyPr/>
        <a:lstStyle/>
        <a:p>
          <a:endParaRPr lang="es-CR"/>
        </a:p>
      </dgm:t>
    </dgm:pt>
    <dgm:pt modelId="{54C7B596-5CA3-471E-9EDE-9BB45944A0A7}" type="pres">
      <dgm:prSet presAssocID="{DDEEBB05-C855-4E5A-A315-C92912245B8D}" presName="Name0" presStyleCnt="0">
        <dgm:presLayoutVars>
          <dgm:chMax/>
          <dgm:chPref/>
          <dgm:dir/>
          <dgm:animLvl val="lvl"/>
        </dgm:presLayoutVars>
      </dgm:prSet>
      <dgm:spPr/>
    </dgm:pt>
    <dgm:pt modelId="{286D69A4-259F-419B-A84D-ABCBD3CCAB84}" type="pres">
      <dgm:prSet presAssocID="{6EF72B9B-507A-4D91-964D-850781A9CA6C}" presName="composite" presStyleCnt="0"/>
      <dgm:spPr/>
    </dgm:pt>
    <dgm:pt modelId="{1D01202C-07E8-4495-B119-0E87E0AA9198}" type="pres">
      <dgm:prSet presAssocID="{6EF72B9B-507A-4D91-964D-850781A9CA6C}" presName="Parent1" presStyleLbl="node1" presStyleIdx="0" presStyleCnt="8">
        <dgm:presLayoutVars>
          <dgm:chMax val="1"/>
          <dgm:chPref val="1"/>
          <dgm:bulletEnabled val="1"/>
        </dgm:presLayoutVars>
      </dgm:prSet>
      <dgm:spPr/>
    </dgm:pt>
    <dgm:pt modelId="{7271F6DE-47E6-498D-A912-5A0D7D7AC2C2}" type="pres">
      <dgm:prSet presAssocID="{6EF72B9B-507A-4D91-964D-850781A9CA6C}" presName="Childtext1" presStyleLbl="revTx" presStyleIdx="0" presStyleCnt="4">
        <dgm:presLayoutVars>
          <dgm:chMax val="0"/>
          <dgm:chPref val="0"/>
          <dgm:bulletEnabled val="1"/>
        </dgm:presLayoutVars>
      </dgm:prSet>
      <dgm:spPr/>
    </dgm:pt>
    <dgm:pt modelId="{72096FD4-DDF9-428A-94AE-895B5A17127A}" type="pres">
      <dgm:prSet presAssocID="{6EF72B9B-507A-4D91-964D-850781A9CA6C}" presName="BalanceSpacing" presStyleCnt="0"/>
      <dgm:spPr/>
    </dgm:pt>
    <dgm:pt modelId="{F4ED6882-9EB5-474E-827E-191ED8413F97}" type="pres">
      <dgm:prSet presAssocID="{6EF72B9B-507A-4D91-964D-850781A9CA6C}" presName="BalanceSpacing1" presStyleCnt="0"/>
      <dgm:spPr/>
    </dgm:pt>
    <dgm:pt modelId="{A3BDA723-5962-454E-9885-0ADB897C062A}" type="pres">
      <dgm:prSet presAssocID="{3E65AF04-DD2F-4AEB-8D4B-F07A50AA3FE4}" presName="Accent1Text" presStyleLbl="node1" presStyleIdx="1" presStyleCnt="8"/>
      <dgm:spPr/>
    </dgm:pt>
    <dgm:pt modelId="{E7FD34B9-321E-44EA-8CDA-A22FA9B65BD0}" type="pres">
      <dgm:prSet presAssocID="{3E65AF04-DD2F-4AEB-8D4B-F07A50AA3FE4}" presName="spaceBetweenRectangles" presStyleCnt="0"/>
      <dgm:spPr/>
    </dgm:pt>
    <dgm:pt modelId="{83AB7C84-1268-427B-BF7D-AC84E062305B}" type="pres">
      <dgm:prSet presAssocID="{39950017-3F77-4507-ACC8-9283D21BC72D}" presName="composite" presStyleCnt="0"/>
      <dgm:spPr/>
    </dgm:pt>
    <dgm:pt modelId="{C2D34B2C-9ABD-40C9-91BF-4B7D4323AE12}" type="pres">
      <dgm:prSet presAssocID="{39950017-3F77-4507-ACC8-9283D21BC72D}" presName="Parent1" presStyleLbl="node1" presStyleIdx="2" presStyleCnt="8">
        <dgm:presLayoutVars>
          <dgm:chMax val="1"/>
          <dgm:chPref val="1"/>
          <dgm:bulletEnabled val="1"/>
        </dgm:presLayoutVars>
      </dgm:prSet>
      <dgm:spPr/>
    </dgm:pt>
    <dgm:pt modelId="{20F772C1-2FD0-4D45-938A-58C577E7A92A}" type="pres">
      <dgm:prSet presAssocID="{39950017-3F77-4507-ACC8-9283D21BC72D}" presName="Childtext1" presStyleLbl="revTx" presStyleIdx="1" presStyleCnt="4">
        <dgm:presLayoutVars>
          <dgm:chMax val="0"/>
          <dgm:chPref val="0"/>
          <dgm:bulletEnabled val="1"/>
        </dgm:presLayoutVars>
      </dgm:prSet>
      <dgm:spPr/>
    </dgm:pt>
    <dgm:pt modelId="{9BF01CE3-84D9-4680-80FC-AEAD64CBF940}" type="pres">
      <dgm:prSet presAssocID="{39950017-3F77-4507-ACC8-9283D21BC72D}" presName="BalanceSpacing" presStyleCnt="0"/>
      <dgm:spPr/>
    </dgm:pt>
    <dgm:pt modelId="{B06A17EF-B5F1-47B9-80CF-4BE01AB27D50}" type="pres">
      <dgm:prSet presAssocID="{39950017-3F77-4507-ACC8-9283D21BC72D}" presName="BalanceSpacing1" presStyleCnt="0"/>
      <dgm:spPr/>
    </dgm:pt>
    <dgm:pt modelId="{15B18FE5-108B-4703-979B-719326F7199A}" type="pres">
      <dgm:prSet presAssocID="{26AB7557-06E1-4E3C-AEC9-F14E8FF34C5D}" presName="Accent1Text" presStyleLbl="node1" presStyleIdx="3" presStyleCnt="8"/>
      <dgm:spPr/>
    </dgm:pt>
    <dgm:pt modelId="{0DADE1DF-2967-4454-9027-901546BAAFC0}" type="pres">
      <dgm:prSet presAssocID="{26AB7557-06E1-4E3C-AEC9-F14E8FF34C5D}" presName="spaceBetweenRectangles" presStyleCnt="0"/>
      <dgm:spPr/>
    </dgm:pt>
    <dgm:pt modelId="{F05EDF2E-A4D1-4F44-A735-D7084A1A81A5}" type="pres">
      <dgm:prSet presAssocID="{DBB29436-681E-4E5C-9CC1-EC5771DFAD41}" presName="composite" presStyleCnt="0"/>
      <dgm:spPr/>
    </dgm:pt>
    <dgm:pt modelId="{AC1EDC9B-4B55-4B3E-A2DC-BADED6C92958}" type="pres">
      <dgm:prSet presAssocID="{DBB29436-681E-4E5C-9CC1-EC5771DFAD41}" presName="Parent1" presStyleLbl="node1" presStyleIdx="4" presStyleCnt="8">
        <dgm:presLayoutVars>
          <dgm:chMax val="1"/>
          <dgm:chPref val="1"/>
          <dgm:bulletEnabled val="1"/>
        </dgm:presLayoutVars>
      </dgm:prSet>
      <dgm:spPr/>
    </dgm:pt>
    <dgm:pt modelId="{83E03812-C393-4F4D-8790-2F633C5F3669}" type="pres">
      <dgm:prSet presAssocID="{DBB29436-681E-4E5C-9CC1-EC5771DFAD41}" presName="Childtext1" presStyleLbl="revTx" presStyleIdx="2" presStyleCnt="4">
        <dgm:presLayoutVars>
          <dgm:chMax val="0"/>
          <dgm:chPref val="0"/>
          <dgm:bulletEnabled val="1"/>
        </dgm:presLayoutVars>
      </dgm:prSet>
      <dgm:spPr/>
    </dgm:pt>
    <dgm:pt modelId="{79D18688-AC03-4BCD-86C0-A4A0A20ACE18}" type="pres">
      <dgm:prSet presAssocID="{DBB29436-681E-4E5C-9CC1-EC5771DFAD41}" presName="BalanceSpacing" presStyleCnt="0"/>
      <dgm:spPr/>
    </dgm:pt>
    <dgm:pt modelId="{BA6FBD30-8A45-4942-8E87-54C42B597C02}" type="pres">
      <dgm:prSet presAssocID="{DBB29436-681E-4E5C-9CC1-EC5771DFAD41}" presName="BalanceSpacing1" presStyleCnt="0"/>
      <dgm:spPr/>
    </dgm:pt>
    <dgm:pt modelId="{CFA7CEB7-69D2-4E8E-9B11-31E705032959}" type="pres">
      <dgm:prSet presAssocID="{C805DE71-E27A-4FF7-B39D-24E4CC0C675D}" presName="Accent1Text" presStyleLbl="node1" presStyleIdx="5" presStyleCnt="8"/>
      <dgm:spPr/>
    </dgm:pt>
    <dgm:pt modelId="{59464409-556D-4CD4-9D4D-AE8E1256390A}" type="pres">
      <dgm:prSet presAssocID="{C805DE71-E27A-4FF7-B39D-24E4CC0C675D}" presName="spaceBetweenRectangles" presStyleCnt="0"/>
      <dgm:spPr/>
    </dgm:pt>
    <dgm:pt modelId="{739A1234-4F85-4540-9CF4-0979114EFB8E}" type="pres">
      <dgm:prSet presAssocID="{9460000D-8A89-4CED-B95E-4C4D3C1F736A}" presName="composite" presStyleCnt="0"/>
      <dgm:spPr/>
    </dgm:pt>
    <dgm:pt modelId="{B55C1811-6C68-424F-AA92-49F92D05097B}" type="pres">
      <dgm:prSet presAssocID="{9460000D-8A89-4CED-B95E-4C4D3C1F736A}" presName="Parent1" presStyleLbl="node1" presStyleIdx="6" presStyleCnt="8">
        <dgm:presLayoutVars>
          <dgm:chMax val="1"/>
          <dgm:chPref val="1"/>
          <dgm:bulletEnabled val="1"/>
        </dgm:presLayoutVars>
      </dgm:prSet>
      <dgm:spPr/>
    </dgm:pt>
    <dgm:pt modelId="{85686B7B-E510-4AED-A5CF-DE03BED93DBC}" type="pres">
      <dgm:prSet presAssocID="{9460000D-8A89-4CED-B95E-4C4D3C1F736A}" presName="Childtext1" presStyleLbl="revTx" presStyleIdx="3" presStyleCnt="4">
        <dgm:presLayoutVars>
          <dgm:chMax val="0"/>
          <dgm:chPref val="0"/>
          <dgm:bulletEnabled val="1"/>
        </dgm:presLayoutVars>
      </dgm:prSet>
      <dgm:spPr/>
    </dgm:pt>
    <dgm:pt modelId="{4DCCEFA3-A32C-4E95-A342-9AE891CFBE49}" type="pres">
      <dgm:prSet presAssocID="{9460000D-8A89-4CED-B95E-4C4D3C1F736A}" presName="BalanceSpacing" presStyleCnt="0"/>
      <dgm:spPr/>
    </dgm:pt>
    <dgm:pt modelId="{68A5EAE5-D1D9-43D5-B50C-8355099FBE1F}" type="pres">
      <dgm:prSet presAssocID="{9460000D-8A89-4CED-B95E-4C4D3C1F736A}" presName="BalanceSpacing1" presStyleCnt="0"/>
      <dgm:spPr/>
    </dgm:pt>
    <dgm:pt modelId="{F110AFFD-F1EC-4346-847C-B16ECC9650A7}" type="pres">
      <dgm:prSet presAssocID="{B6262149-2E22-49F7-AD8D-696AEA52A84B}" presName="Accent1Text" presStyleLbl="node1" presStyleIdx="7" presStyleCnt="8"/>
      <dgm:spPr/>
    </dgm:pt>
  </dgm:ptLst>
  <dgm:cxnLst>
    <dgm:cxn modelId="{4FF0E208-28BA-49F9-9BA1-3A1AD8E590D0}" srcId="{9460000D-8A89-4CED-B95E-4C4D3C1F736A}" destId="{3B228F9A-8CCD-4484-B914-61D898604ADB}" srcOrd="0" destOrd="0" parTransId="{D6A7ED4D-953D-476B-AFAA-90D498E352CD}" sibTransId="{C1C8836D-D461-44F8-A2EB-45EBCB3DA635}"/>
    <dgm:cxn modelId="{93E80E0C-58B7-446E-85AD-2AD818C7E1C7}" type="presOf" srcId="{DBB29436-681E-4E5C-9CC1-EC5771DFAD41}" destId="{AC1EDC9B-4B55-4B3E-A2DC-BADED6C92958}" srcOrd="0" destOrd="0" presId="urn:microsoft.com/office/officeart/2008/layout/AlternatingHexagons"/>
    <dgm:cxn modelId="{A721A425-744C-4E0E-B945-330D787736AA}" type="presOf" srcId="{39950017-3F77-4507-ACC8-9283D21BC72D}" destId="{C2D34B2C-9ABD-40C9-91BF-4B7D4323AE12}" srcOrd="0" destOrd="0" presId="urn:microsoft.com/office/officeart/2008/layout/AlternatingHexagons"/>
    <dgm:cxn modelId="{72A38E37-F060-4C7C-B394-736C3975B13F}" type="presOf" srcId="{B6262149-2E22-49F7-AD8D-696AEA52A84B}" destId="{F110AFFD-F1EC-4346-847C-B16ECC9650A7}" srcOrd="0" destOrd="0" presId="urn:microsoft.com/office/officeart/2008/layout/AlternatingHexagons"/>
    <dgm:cxn modelId="{A82F2B3F-6AF1-42B1-A57B-F25791C596B7}" type="presOf" srcId="{26AB7557-06E1-4E3C-AEC9-F14E8FF34C5D}" destId="{15B18FE5-108B-4703-979B-719326F7199A}" srcOrd="0" destOrd="0" presId="urn:microsoft.com/office/officeart/2008/layout/AlternatingHexagons"/>
    <dgm:cxn modelId="{6AABDB42-3D30-404E-8060-4D6011EB5294}" srcId="{DBB29436-681E-4E5C-9CC1-EC5771DFAD41}" destId="{6D9DBA4C-C410-473C-81DC-4138FCF272F2}" srcOrd="0" destOrd="0" parTransId="{669A9D11-E7C4-4AAB-B3C4-24A928BF6101}" sibTransId="{134A1ECB-1B3B-44F3-90A7-CD9B3633709C}"/>
    <dgm:cxn modelId="{18D12F64-1782-402B-BB2D-77AFB6B63E50}" srcId="{DDEEBB05-C855-4E5A-A315-C92912245B8D}" destId="{DBB29436-681E-4E5C-9CC1-EC5771DFAD41}" srcOrd="2" destOrd="0" parTransId="{748D82E6-FDAC-4B78-8F7E-8286264254D1}" sibTransId="{C805DE71-E27A-4FF7-B39D-24E4CC0C675D}"/>
    <dgm:cxn modelId="{1621B04E-02B5-4DF3-8BD0-E82C08258110}" srcId="{DDEEBB05-C855-4E5A-A315-C92912245B8D}" destId="{9460000D-8A89-4CED-B95E-4C4D3C1F736A}" srcOrd="3" destOrd="0" parTransId="{98D8F2DA-489D-43CD-9D93-A7C999958B44}" sibTransId="{B6262149-2E22-49F7-AD8D-696AEA52A84B}"/>
    <dgm:cxn modelId="{4655C656-E45E-4B8C-8F75-9F2D4636A433}" type="presOf" srcId="{C805DE71-E27A-4FF7-B39D-24E4CC0C675D}" destId="{CFA7CEB7-69D2-4E8E-9B11-31E705032959}" srcOrd="0" destOrd="0" presId="urn:microsoft.com/office/officeart/2008/layout/AlternatingHexagons"/>
    <dgm:cxn modelId="{72988281-1073-44E4-B593-E07FB73A1DA1}" type="presOf" srcId="{3B228F9A-8CCD-4484-B914-61D898604ADB}" destId="{85686B7B-E510-4AED-A5CF-DE03BED93DBC}" srcOrd="0" destOrd="0" presId="urn:microsoft.com/office/officeart/2008/layout/AlternatingHexagons"/>
    <dgm:cxn modelId="{4D544285-AEB7-42EC-9DBC-499D51180D9C}" srcId="{DDEEBB05-C855-4E5A-A315-C92912245B8D}" destId="{6EF72B9B-507A-4D91-964D-850781A9CA6C}" srcOrd="0" destOrd="0" parTransId="{49ED4BFC-A886-42B5-8E03-7CEFC63A1949}" sibTransId="{3E65AF04-DD2F-4AEB-8D4B-F07A50AA3FE4}"/>
    <dgm:cxn modelId="{C944389D-95E3-4DB1-8FBA-7D76A05C4E1A}" srcId="{39950017-3F77-4507-ACC8-9283D21BC72D}" destId="{8C451A67-0A4B-4890-8B2D-DF5DF0183359}" srcOrd="0" destOrd="0" parTransId="{F9C78EF3-0B9E-4D8F-ACCE-678E573DD029}" sibTransId="{DAE5A204-5E64-43B6-A9E0-254150BD20E9}"/>
    <dgm:cxn modelId="{AE009ABF-01D3-433A-B585-0161C896BEA6}" srcId="{DDEEBB05-C855-4E5A-A315-C92912245B8D}" destId="{39950017-3F77-4507-ACC8-9283D21BC72D}" srcOrd="1" destOrd="0" parTransId="{EB4EF111-59AF-489C-BD1B-6284FDDA4AE3}" sibTransId="{26AB7557-06E1-4E3C-AEC9-F14E8FF34C5D}"/>
    <dgm:cxn modelId="{A6FE34C1-30C4-49BE-BD0E-5D2FD63881AF}" type="presOf" srcId="{9460000D-8A89-4CED-B95E-4C4D3C1F736A}" destId="{B55C1811-6C68-424F-AA92-49F92D05097B}" srcOrd="0" destOrd="0" presId="urn:microsoft.com/office/officeart/2008/layout/AlternatingHexagons"/>
    <dgm:cxn modelId="{08E30CC9-9607-4946-BDA7-C6CF21200E50}" type="presOf" srcId="{3E65AF04-DD2F-4AEB-8D4B-F07A50AA3FE4}" destId="{A3BDA723-5962-454E-9885-0ADB897C062A}" srcOrd="0" destOrd="0" presId="urn:microsoft.com/office/officeart/2008/layout/AlternatingHexagons"/>
    <dgm:cxn modelId="{18818FCA-860E-4F5F-8CB6-4AA01A4B52E4}" type="presOf" srcId="{8C451A67-0A4B-4890-8B2D-DF5DF0183359}" destId="{20F772C1-2FD0-4D45-938A-58C577E7A92A}" srcOrd="0" destOrd="0" presId="urn:microsoft.com/office/officeart/2008/layout/AlternatingHexagons"/>
    <dgm:cxn modelId="{D44CD7E1-DCDF-4CD1-BA1E-50C813CB58A0}" type="presOf" srcId="{28F01159-92CF-438C-8052-7019FC7A8B05}" destId="{7271F6DE-47E6-498D-A912-5A0D7D7AC2C2}" srcOrd="0" destOrd="0" presId="urn:microsoft.com/office/officeart/2008/layout/AlternatingHexagons"/>
    <dgm:cxn modelId="{90FAD4E7-50C0-4F1A-ABC4-4FA04E7843FB}" type="presOf" srcId="{6EF72B9B-507A-4D91-964D-850781A9CA6C}" destId="{1D01202C-07E8-4495-B119-0E87E0AA9198}" srcOrd="0" destOrd="0" presId="urn:microsoft.com/office/officeart/2008/layout/AlternatingHexagons"/>
    <dgm:cxn modelId="{837ACDF1-CDFC-45C1-9469-36566553419B}" type="presOf" srcId="{DDEEBB05-C855-4E5A-A315-C92912245B8D}" destId="{54C7B596-5CA3-471E-9EDE-9BB45944A0A7}" srcOrd="0" destOrd="0" presId="urn:microsoft.com/office/officeart/2008/layout/AlternatingHexagons"/>
    <dgm:cxn modelId="{D5C988FF-8205-4880-A44C-A2AE67A871A0}" type="presOf" srcId="{6D9DBA4C-C410-473C-81DC-4138FCF272F2}" destId="{83E03812-C393-4F4D-8790-2F633C5F3669}" srcOrd="0" destOrd="0" presId="urn:microsoft.com/office/officeart/2008/layout/AlternatingHexagons"/>
    <dgm:cxn modelId="{89AEE4FF-2F55-4F41-9CEC-79EF611089F6}" srcId="{6EF72B9B-507A-4D91-964D-850781A9CA6C}" destId="{28F01159-92CF-438C-8052-7019FC7A8B05}" srcOrd="0" destOrd="0" parTransId="{20579523-D8ED-460C-8D9A-D00C13A4C39D}" sibTransId="{81BA6D7F-68D4-46E0-A702-5F14ACBFD901}"/>
    <dgm:cxn modelId="{83631B1C-F3B9-4F61-9530-454D6134C6D3}" type="presParOf" srcId="{54C7B596-5CA3-471E-9EDE-9BB45944A0A7}" destId="{286D69A4-259F-419B-A84D-ABCBD3CCAB84}" srcOrd="0" destOrd="0" presId="urn:microsoft.com/office/officeart/2008/layout/AlternatingHexagons"/>
    <dgm:cxn modelId="{7E1AF0A0-17CA-402B-AD44-001787D9F18A}" type="presParOf" srcId="{286D69A4-259F-419B-A84D-ABCBD3CCAB84}" destId="{1D01202C-07E8-4495-B119-0E87E0AA9198}" srcOrd="0" destOrd="0" presId="urn:microsoft.com/office/officeart/2008/layout/AlternatingHexagons"/>
    <dgm:cxn modelId="{8644D011-C17F-4C12-9889-A37656196FE1}" type="presParOf" srcId="{286D69A4-259F-419B-A84D-ABCBD3CCAB84}" destId="{7271F6DE-47E6-498D-A912-5A0D7D7AC2C2}" srcOrd="1" destOrd="0" presId="urn:microsoft.com/office/officeart/2008/layout/AlternatingHexagons"/>
    <dgm:cxn modelId="{942B648E-D881-4D34-B1B9-0D083A3864F8}" type="presParOf" srcId="{286D69A4-259F-419B-A84D-ABCBD3CCAB84}" destId="{72096FD4-DDF9-428A-94AE-895B5A17127A}" srcOrd="2" destOrd="0" presId="urn:microsoft.com/office/officeart/2008/layout/AlternatingHexagons"/>
    <dgm:cxn modelId="{41E9B335-6B53-4B20-BE8C-868FCF591356}" type="presParOf" srcId="{286D69A4-259F-419B-A84D-ABCBD3CCAB84}" destId="{F4ED6882-9EB5-474E-827E-191ED8413F97}" srcOrd="3" destOrd="0" presId="urn:microsoft.com/office/officeart/2008/layout/AlternatingHexagons"/>
    <dgm:cxn modelId="{305FF8BA-E4DE-4F47-829C-ACF10F7ED03B}" type="presParOf" srcId="{286D69A4-259F-419B-A84D-ABCBD3CCAB84}" destId="{A3BDA723-5962-454E-9885-0ADB897C062A}" srcOrd="4" destOrd="0" presId="urn:microsoft.com/office/officeart/2008/layout/AlternatingHexagons"/>
    <dgm:cxn modelId="{F67FB3BA-15E0-4A9B-B1F6-396F3D5D99AA}" type="presParOf" srcId="{54C7B596-5CA3-471E-9EDE-9BB45944A0A7}" destId="{E7FD34B9-321E-44EA-8CDA-A22FA9B65BD0}" srcOrd="1" destOrd="0" presId="urn:microsoft.com/office/officeart/2008/layout/AlternatingHexagons"/>
    <dgm:cxn modelId="{53F7353D-A21D-45E5-8BBB-2331DFBFD709}" type="presParOf" srcId="{54C7B596-5CA3-471E-9EDE-9BB45944A0A7}" destId="{83AB7C84-1268-427B-BF7D-AC84E062305B}" srcOrd="2" destOrd="0" presId="urn:microsoft.com/office/officeart/2008/layout/AlternatingHexagons"/>
    <dgm:cxn modelId="{5399B516-E9C4-47E1-ADEF-C815CEFC294C}" type="presParOf" srcId="{83AB7C84-1268-427B-BF7D-AC84E062305B}" destId="{C2D34B2C-9ABD-40C9-91BF-4B7D4323AE12}" srcOrd="0" destOrd="0" presId="urn:microsoft.com/office/officeart/2008/layout/AlternatingHexagons"/>
    <dgm:cxn modelId="{E13EF5FA-354A-4AC8-961F-47ECBEB6E670}" type="presParOf" srcId="{83AB7C84-1268-427B-BF7D-AC84E062305B}" destId="{20F772C1-2FD0-4D45-938A-58C577E7A92A}" srcOrd="1" destOrd="0" presId="urn:microsoft.com/office/officeart/2008/layout/AlternatingHexagons"/>
    <dgm:cxn modelId="{97D19757-5669-4A41-87D1-D0886629633C}" type="presParOf" srcId="{83AB7C84-1268-427B-BF7D-AC84E062305B}" destId="{9BF01CE3-84D9-4680-80FC-AEAD64CBF940}" srcOrd="2" destOrd="0" presId="urn:microsoft.com/office/officeart/2008/layout/AlternatingHexagons"/>
    <dgm:cxn modelId="{54D52747-8F98-41E4-8684-B6F41CF74400}" type="presParOf" srcId="{83AB7C84-1268-427B-BF7D-AC84E062305B}" destId="{B06A17EF-B5F1-47B9-80CF-4BE01AB27D50}" srcOrd="3" destOrd="0" presId="urn:microsoft.com/office/officeart/2008/layout/AlternatingHexagons"/>
    <dgm:cxn modelId="{7281C727-3EF2-4D7B-8651-979C366114F2}" type="presParOf" srcId="{83AB7C84-1268-427B-BF7D-AC84E062305B}" destId="{15B18FE5-108B-4703-979B-719326F7199A}" srcOrd="4" destOrd="0" presId="urn:microsoft.com/office/officeart/2008/layout/AlternatingHexagons"/>
    <dgm:cxn modelId="{305615FF-5948-4F61-87FB-00FFA4468BD3}" type="presParOf" srcId="{54C7B596-5CA3-471E-9EDE-9BB45944A0A7}" destId="{0DADE1DF-2967-4454-9027-901546BAAFC0}" srcOrd="3" destOrd="0" presId="urn:microsoft.com/office/officeart/2008/layout/AlternatingHexagons"/>
    <dgm:cxn modelId="{0A1011D3-6473-4247-B5C1-B5221C3EDED0}" type="presParOf" srcId="{54C7B596-5CA3-471E-9EDE-9BB45944A0A7}" destId="{F05EDF2E-A4D1-4F44-A735-D7084A1A81A5}" srcOrd="4" destOrd="0" presId="urn:microsoft.com/office/officeart/2008/layout/AlternatingHexagons"/>
    <dgm:cxn modelId="{CF3026BD-CA40-4723-9FE5-BB2736A43E3C}" type="presParOf" srcId="{F05EDF2E-A4D1-4F44-A735-D7084A1A81A5}" destId="{AC1EDC9B-4B55-4B3E-A2DC-BADED6C92958}" srcOrd="0" destOrd="0" presId="urn:microsoft.com/office/officeart/2008/layout/AlternatingHexagons"/>
    <dgm:cxn modelId="{58BE42E4-47BD-4C73-88E8-EF354B3D9B62}" type="presParOf" srcId="{F05EDF2E-A4D1-4F44-A735-D7084A1A81A5}" destId="{83E03812-C393-4F4D-8790-2F633C5F3669}" srcOrd="1" destOrd="0" presId="urn:microsoft.com/office/officeart/2008/layout/AlternatingHexagons"/>
    <dgm:cxn modelId="{8168CE60-7DBD-42C5-8A52-A51B494CDFB3}" type="presParOf" srcId="{F05EDF2E-A4D1-4F44-A735-D7084A1A81A5}" destId="{79D18688-AC03-4BCD-86C0-A4A0A20ACE18}" srcOrd="2" destOrd="0" presId="urn:microsoft.com/office/officeart/2008/layout/AlternatingHexagons"/>
    <dgm:cxn modelId="{740342F1-0F8A-4260-9BCC-9FC511B73DB2}" type="presParOf" srcId="{F05EDF2E-A4D1-4F44-A735-D7084A1A81A5}" destId="{BA6FBD30-8A45-4942-8E87-54C42B597C02}" srcOrd="3" destOrd="0" presId="urn:microsoft.com/office/officeart/2008/layout/AlternatingHexagons"/>
    <dgm:cxn modelId="{720CB413-B755-4A10-9066-8FE6755CBEA7}" type="presParOf" srcId="{F05EDF2E-A4D1-4F44-A735-D7084A1A81A5}" destId="{CFA7CEB7-69D2-4E8E-9B11-31E705032959}" srcOrd="4" destOrd="0" presId="urn:microsoft.com/office/officeart/2008/layout/AlternatingHexagons"/>
    <dgm:cxn modelId="{C65B44C6-048D-4D05-BE3B-29DCE0BF4388}" type="presParOf" srcId="{54C7B596-5CA3-471E-9EDE-9BB45944A0A7}" destId="{59464409-556D-4CD4-9D4D-AE8E1256390A}" srcOrd="5" destOrd="0" presId="urn:microsoft.com/office/officeart/2008/layout/AlternatingHexagons"/>
    <dgm:cxn modelId="{0C31FC5A-6B5F-43CD-A157-A4C4F8BF184B}" type="presParOf" srcId="{54C7B596-5CA3-471E-9EDE-9BB45944A0A7}" destId="{739A1234-4F85-4540-9CF4-0979114EFB8E}" srcOrd="6" destOrd="0" presId="urn:microsoft.com/office/officeart/2008/layout/AlternatingHexagons"/>
    <dgm:cxn modelId="{B0A8E5A9-33F1-44D3-880D-7BF84FD5D4F7}" type="presParOf" srcId="{739A1234-4F85-4540-9CF4-0979114EFB8E}" destId="{B55C1811-6C68-424F-AA92-49F92D05097B}" srcOrd="0" destOrd="0" presId="urn:microsoft.com/office/officeart/2008/layout/AlternatingHexagons"/>
    <dgm:cxn modelId="{4FB37197-A969-4879-B0D7-240873C1E88B}" type="presParOf" srcId="{739A1234-4F85-4540-9CF4-0979114EFB8E}" destId="{85686B7B-E510-4AED-A5CF-DE03BED93DBC}" srcOrd="1" destOrd="0" presId="urn:microsoft.com/office/officeart/2008/layout/AlternatingHexagons"/>
    <dgm:cxn modelId="{DDE0F60A-17D2-4E18-9834-8A0890FE37A1}" type="presParOf" srcId="{739A1234-4F85-4540-9CF4-0979114EFB8E}" destId="{4DCCEFA3-A32C-4E95-A342-9AE891CFBE49}" srcOrd="2" destOrd="0" presId="urn:microsoft.com/office/officeart/2008/layout/AlternatingHexagons"/>
    <dgm:cxn modelId="{75E0D412-A080-45F6-AE2A-BE083A6B4E05}" type="presParOf" srcId="{739A1234-4F85-4540-9CF4-0979114EFB8E}" destId="{68A5EAE5-D1D9-43D5-B50C-8355099FBE1F}" srcOrd="3" destOrd="0" presId="urn:microsoft.com/office/officeart/2008/layout/AlternatingHexagons"/>
    <dgm:cxn modelId="{6854DC00-8045-46F1-9AF3-6919714B9D02}" type="presParOf" srcId="{739A1234-4F85-4540-9CF4-0979114EFB8E}" destId="{F110AFFD-F1EC-4346-847C-B16ECC9650A7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01202C-07E8-4495-B119-0E87E0AA9198}">
      <dsp:nvSpPr>
        <dsp:cNvPr id="0" name=""/>
        <dsp:cNvSpPr/>
      </dsp:nvSpPr>
      <dsp:spPr>
        <a:xfrm rot="5400000">
          <a:off x="2599213" y="168075"/>
          <a:ext cx="1705118" cy="1483452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R" sz="3300" kern="1200" dirty="0"/>
            <a:t>Sala #1</a:t>
          </a:r>
        </a:p>
      </dsp:txBody>
      <dsp:txXfrm rot="-5400000">
        <a:off x="2941217" y="322956"/>
        <a:ext cx="1021110" cy="1173690"/>
      </dsp:txXfrm>
    </dsp:sp>
    <dsp:sp modelId="{7271F6DE-47E6-498D-A912-5A0D7D7AC2C2}">
      <dsp:nvSpPr>
        <dsp:cNvPr id="0" name=""/>
        <dsp:cNvSpPr/>
      </dsp:nvSpPr>
      <dsp:spPr>
        <a:xfrm>
          <a:off x="4238513" y="398266"/>
          <a:ext cx="1902911" cy="10230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R" sz="2800" b="1" u="none" strike="noStrike" kern="1200" dirty="0">
              <a:effectLst/>
            </a:rPr>
            <a:t>Social &amp; Ambiental</a:t>
          </a:r>
        </a:p>
      </dsp:txBody>
      <dsp:txXfrm>
        <a:off x="4238513" y="398266"/>
        <a:ext cx="1902911" cy="1023070"/>
      </dsp:txXfrm>
    </dsp:sp>
    <dsp:sp modelId="{A3BDA723-5962-454E-9885-0ADB897C062A}">
      <dsp:nvSpPr>
        <dsp:cNvPr id="0" name=""/>
        <dsp:cNvSpPr/>
      </dsp:nvSpPr>
      <dsp:spPr>
        <a:xfrm rot="5400000">
          <a:off x="997084" y="168075"/>
          <a:ext cx="1705118" cy="1483452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-207909"/>
            <a:satOff val="-11990"/>
            <a:lumOff val="123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R" sz="3600" kern="1200"/>
        </a:p>
      </dsp:txBody>
      <dsp:txXfrm rot="-5400000">
        <a:off x="1339088" y="322956"/>
        <a:ext cx="1021110" cy="1173690"/>
      </dsp:txXfrm>
    </dsp:sp>
    <dsp:sp modelId="{C2D34B2C-9ABD-40C9-91BF-4B7D4323AE12}">
      <dsp:nvSpPr>
        <dsp:cNvPr id="0" name=""/>
        <dsp:cNvSpPr/>
      </dsp:nvSpPr>
      <dsp:spPr>
        <a:xfrm rot="5400000">
          <a:off x="1795079" y="1615379"/>
          <a:ext cx="1705118" cy="1483452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-415818"/>
            <a:satOff val="-23979"/>
            <a:lumOff val="24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R" sz="2000" kern="1200" dirty="0">
              <a:solidFill>
                <a:schemeClr val="bg1">
                  <a:lumMod val="85000"/>
                </a:schemeClr>
              </a:solidFill>
            </a:rPr>
            <a:t>Sala #2</a:t>
          </a:r>
        </a:p>
      </dsp:txBody>
      <dsp:txXfrm rot="-5400000">
        <a:off x="2137083" y="1770260"/>
        <a:ext cx="1021110" cy="1173690"/>
      </dsp:txXfrm>
    </dsp:sp>
    <dsp:sp modelId="{20F772C1-2FD0-4D45-938A-58C577E7A92A}">
      <dsp:nvSpPr>
        <dsp:cNvPr id="0" name=""/>
        <dsp:cNvSpPr/>
      </dsp:nvSpPr>
      <dsp:spPr>
        <a:xfrm>
          <a:off x="3000" y="1845570"/>
          <a:ext cx="1841527" cy="10230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R" sz="2800" b="1" u="none" strike="noStrike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latin typeface="Calibri" panose="020F0502020204030204"/>
              <a:ea typeface="+mn-ea"/>
              <a:cs typeface="+mn-cs"/>
            </a:rPr>
            <a:t>Económico &amp; financiero</a:t>
          </a:r>
        </a:p>
      </dsp:txBody>
      <dsp:txXfrm>
        <a:off x="3000" y="1845570"/>
        <a:ext cx="1841527" cy="1023070"/>
      </dsp:txXfrm>
    </dsp:sp>
    <dsp:sp modelId="{15B18FE5-108B-4703-979B-719326F7199A}">
      <dsp:nvSpPr>
        <dsp:cNvPr id="0" name=""/>
        <dsp:cNvSpPr/>
      </dsp:nvSpPr>
      <dsp:spPr>
        <a:xfrm rot="5400000">
          <a:off x="3397208" y="1615379"/>
          <a:ext cx="1705118" cy="1483452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-623727"/>
            <a:satOff val="-35969"/>
            <a:lumOff val="369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R" sz="3600" kern="1200"/>
        </a:p>
      </dsp:txBody>
      <dsp:txXfrm rot="-5400000">
        <a:off x="3739212" y="1770260"/>
        <a:ext cx="1021110" cy="1173690"/>
      </dsp:txXfrm>
    </dsp:sp>
    <dsp:sp modelId="{AC1EDC9B-4B55-4B3E-A2DC-BADED6C92958}">
      <dsp:nvSpPr>
        <dsp:cNvPr id="0" name=""/>
        <dsp:cNvSpPr/>
      </dsp:nvSpPr>
      <dsp:spPr>
        <a:xfrm rot="5400000">
          <a:off x="2599213" y="3062684"/>
          <a:ext cx="1705118" cy="1483452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-831636"/>
            <a:satOff val="-47959"/>
            <a:lumOff val="493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R" sz="2000" kern="1200" dirty="0">
              <a:solidFill>
                <a:schemeClr val="bg1">
                  <a:lumMod val="85000"/>
                </a:schemeClr>
              </a:solidFill>
            </a:rPr>
            <a:t>Sala #3</a:t>
          </a:r>
        </a:p>
      </dsp:txBody>
      <dsp:txXfrm rot="-5400000">
        <a:off x="2941217" y="3217565"/>
        <a:ext cx="1021110" cy="1173690"/>
      </dsp:txXfrm>
    </dsp:sp>
    <dsp:sp modelId="{83E03812-C393-4F4D-8790-2F633C5F3669}">
      <dsp:nvSpPr>
        <dsp:cNvPr id="0" name=""/>
        <dsp:cNvSpPr/>
      </dsp:nvSpPr>
      <dsp:spPr>
        <a:xfrm>
          <a:off x="4238513" y="3292875"/>
          <a:ext cx="1902911" cy="10230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R" sz="2000" b="1" u="none" strike="noStrike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latin typeface="Calibri" panose="020F0502020204030204"/>
              <a:ea typeface="+mn-ea"/>
              <a:cs typeface="+mn-cs"/>
            </a:rPr>
            <a:t>Conocimiento &amp; participación</a:t>
          </a:r>
        </a:p>
      </dsp:txBody>
      <dsp:txXfrm>
        <a:off x="4238513" y="3292875"/>
        <a:ext cx="1902911" cy="1023070"/>
      </dsp:txXfrm>
    </dsp:sp>
    <dsp:sp modelId="{CFA7CEB7-69D2-4E8E-9B11-31E705032959}">
      <dsp:nvSpPr>
        <dsp:cNvPr id="0" name=""/>
        <dsp:cNvSpPr/>
      </dsp:nvSpPr>
      <dsp:spPr>
        <a:xfrm rot="5400000">
          <a:off x="997084" y="3062684"/>
          <a:ext cx="1705118" cy="1483452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-1039545"/>
            <a:satOff val="-59949"/>
            <a:lumOff val="616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R" sz="3600" kern="1200"/>
        </a:p>
      </dsp:txBody>
      <dsp:txXfrm rot="-5400000">
        <a:off x="1339088" y="3217565"/>
        <a:ext cx="1021110" cy="1173690"/>
      </dsp:txXfrm>
    </dsp:sp>
    <dsp:sp modelId="{B55C1811-6C68-424F-AA92-49F92D05097B}">
      <dsp:nvSpPr>
        <dsp:cNvPr id="0" name=""/>
        <dsp:cNvSpPr/>
      </dsp:nvSpPr>
      <dsp:spPr>
        <a:xfrm rot="5400000">
          <a:off x="1795079" y="4509988"/>
          <a:ext cx="1705118" cy="1483452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-1247454"/>
            <a:satOff val="-71938"/>
            <a:lumOff val="739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R" sz="3300" kern="1200" dirty="0"/>
            <a:t>Sala #4</a:t>
          </a:r>
        </a:p>
      </dsp:txBody>
      <dsp:txXfrm rot="-5400000">
        <a:off x="2137083" y="4664869"/>
        <a:ext cx="1021110" cy="1173690"/>
      </dsp:txXfrm>
    </dsp:sp>
    <dsp:sp modelId="{85686B7B-E510-4AED-A5CF-DE03BED93DBC}">
      <dsp:nvSpPr>
        <dsp:cNvPr id="0" name=""/>
        <dsp:cNvSpPr/>
      </dsp:nvSpPr>
      <dsp:spPr>
        <a:xfrm>
          <a:off x="3000" y="4740179"/>
          <a:ext cx="1841527" cy="10230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R" sz="2800" b="1" u="none" strike="noStrike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latin typeface="Calibri" panose="020F0502020204030204"/>
              <a:ea typeface="+mn-ea"/>
              <a:cs typeface="+mn-cs"/>
            </a:rPr>
            <a:t>Alcances jurídicos</a:t>
          </a:r>
        </a:p>
      </dsp:txBody>
      <dsp:txXfrm>
        <a:off x="3000" y="4740179"/>
        <a:ext cx="1841527" cy="1023070"/>
      </dsp:txXfrm>
    </dsp:sp>
    <dsp:sp modelId="{F110AFFD-F1EC-4346-847C-B16ECC9650A7}">
      <dsp:nvSpPr>
        <dsp:cNvPr id="0" name=""/>
        <dsp:cNvSpPr/>
      </dsp:nvSpPr>
      <dsp:spPr>
        <a:xfrm rot="5400000">
          <a:off x="3397208" y="4509988"/>
          <a:ext cx="1705118" cy="1483452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R" sz="3600" kern="1200"/>
        </a:p>
      </dsp:txBody>
      <dsp:txXfrm rot="-5400000">
        <a:off x="3739212" y="4664869"/>
        <a:ext cx="1021110" cy="11736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R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7A2F22-4D59-45E1-807A-FD204BF20A3E}" type="datetimeFigureOut">
              <a:rPr lang="es-CR" smtClean="0"/>
              <a:t>24/09/2021</a:t>
            </a:fld>
            <a:endParaRPr lang="es-CR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R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1C6665-31C6-42A6-943A-1A5FE3798DD9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7504215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34CC1-3F66-4271-8AF2-44B557EAF7DF}" type="datetime1">
              <a:rPr lang="es-CR" smtClean="0"/>
              <a:t>24/09/2021</a:t>
            </a:fld>
            <a:endParaRPr lang="es-C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3314F-F2B2-41A5-AE23-C1773629132E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8746075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BC945-D3D5-428F-9599-684818C26193}" type="datetime1">
              <a:rPr lang="es-CR" smtClean="0"/>
              <a:t>24/09/2021</a:t>
            </a:fld>
            <a:endParaRPr lang="es-C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3314F-F2B2-41A5-AE23-C1773629132E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2058987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9789A-F874-4700-97D1-E7C60F7208B8}" type="datetime1">
              <a:rPr lang="es-CR" smtClean="0"/>
              <a:t>24/09/2021</a:t>
            </a:fld>
            <a:endParaRPr lang="es-C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3314F-F2B2-41A5-AE23-C1773629132E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1248008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3E7AC23-D482-4D2D-872A-5398915302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33123B9-A2AC-44CB-9872-D3308CAD83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3F7B272-21E5-4FDC-878D-646AF3BCA0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B3DAC-F33B-42E0-997C-140F7D383D8E}" type="datetimeFigureOut">
              <a:rPr lang="es-ES" smtClean="0"/>
              <a:t>24/09/2021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060B37A-69F5-4219-BE5B-A6F3059C07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AD5E154-6347-4DC8-A443-7E386D11CB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B12D4-5677-4848-AB42-AA271A366AA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828667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A65680D-0F5E-4C62-B971-70784DEDB7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E028D5C-AF25-4903-B52D-802E335585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71550B0-7A1F-48C3-8041-38E1602F95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B3DAC-F33B-42E0-997C-140F7D383D8E}" type="datetimeFigureOut">
              <a:rPr lang="es-ES" smtClean="0"/>
              <a:t>24/09/2021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260D7C4-009C-4D27-A65B-26AF624D84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0214B70-3258-4B9E-B65B-E983788EC7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B12D4-5677-4848-AB42-AA271A366AA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940774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6F2F04D-2CFC-4171-9AB2-8E8951E4F2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13828D0-CB2F-4D00-8B74-FDA8BD4A82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8C576A9-AAE2-4A66-8A8F-CF038AB922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B3DAC-F33B-42E0-997C-140F7D383D8E}" type="datetimeFigureOut">
              <a:rPr lang="es-ES" smtClean="0"/>
              <a:t>24/09/2021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F52AB7F-7923-4EBB-8DDE-7C9348A0CF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3284587-A7E9-4B11-81BA-9BE365C341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B12D4-5677-4848-AB42-AA271A366AA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119416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97256A6-F8EE-4BE6-89F3-DCE5AFBBAC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5E1BD26-92E4-4FAF-B72C-FA5B17F80E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6FE66F9-8B77-4795-B024-11EDBD63B3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9224A89-A8E8-4023-8B40-54816B01B8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B3DAC-F33B-42E0-997C-140F7D383D8E}" type="datetimeFigureOut">
              <a:rPr lang="es-ES" smtClean="0"/>
              <a:t>24/09/2021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85BB1D7-ED84-43A9-B695-F9DAB98ADA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3D70126-9ABE-4090-9130-C0AA28D2D7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B12D4-5677-4848-AB42-AA271A366AA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268516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47BC815-2CCB-4253-93D6-5CA4E02E70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35B0ED7-2828-4F56-AA43-5BAF1CB7D4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2D38B52-A2ED-479B-BC9E-E0FAD8CA27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7D0ECD50-8F25-487A-9C6F-71DAE5EEA52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52E5F11D-D273-456E-970D-37A786F999B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4FC34324-F110-4CA8-86C3-4D9E4B9D63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B3DAC-F33B-42E0-997C-140F7D383D8E}" type="datetimeFigureOut">
              <a:rPr lang="es-ES" smtClean="0"/>
              <a:t>24/09/2021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2E860F21-4557-477F-886E-479142A473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837FC82-C61C-4FFE-92F2-5B413EBCFC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B12D4-5677-4848-AB42-AA271A366AA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482822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4674C66-4F68-4B3D-8810-787C8211CB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F580E1D9-E70F-48D7-AC28-68FABC2207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B3DAC-F33B-42E0-997C-140F7D383D8E}" type="datetimeFigureOut">
              <a:rPr lang="es-ES" smtClean="0"/>
              <a:t>24/09/2021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A1EEEB7-E2C8-4BB7-95F4-4D749B9346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A8EB8588-0D7E-4E64-B53D-A5A0C679A3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B12D4-5677-4848-AB42-AA271A366AA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21475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DF1CC58-5986-49D3-8746-69EE3C60BD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B3DAC-F33B-42E0-997C-140F7D383D8E}" type="datetimeFigureOut">
              <a:rPr lang="es-ES" smtClean="0"/>
              <a:t>24/09/2021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6474BBEB-F1D6-4E11-82EE-EF0E499866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B5A9EE8A-94C6-45F0-A8DA-2781BDD10C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B12D4-5677-4848-AB42-AA271A366AA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164311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FF003E8-82F2-48F3-ABC3-CE51E31545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9A286CB-629D-4A0C-9514-BAA2A207CA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7322915-43D2-4C59-B6C7-8658E36E2B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5FF0C4A-B24E-44FE-A9B7-3A01F69A19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B3DAC-F33B-42E0-997C-140F7D383D8E}" type="datetimeFigureOut">
              <a:rPr lang="es-ES" smtClean="0"/>
              <a:t>24/09/2021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BFEC40E-38BF-42C1-B685-DC598A81D9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CEB2CC8-DF76-4250-9AEA-9F7DFB7AB3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B12D4-5677-4848-AB42-AA271A366AA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235784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F0609-A12B-4294-B775-054084F276BE}" type="datetime1">
              <a:rPr lang="es-CR" smtClean="0"/>
              <a:t>24/09/2021</a:t>
            </a:fld>
            <a:endParaRPr lang="es-C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3314F-F2B2-41A5-AE23-C1773629132E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6563593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989AC49-CE91-4707-B250-4DE25CE85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32A9BB57-91E5-4D9F-BC5B-DB0C4874584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E6E3FFC-708C-4BCE-8C8F-EB1D71295F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4308845-5538-47F7-9CF8-5DA2AA8157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B3DAC-F33B-42E0-997C-140F7D383D8E}" type="datetimeFigureOut">
              <a:rPr lang="es-ES" smtClean="0"/>
              <a:t>24/09/2021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EEDD014-01DE-4B67-A0E7-9D72534184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572DBEB-6503-454D-9974-67E240F195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B12D4-5677-4848-AB42-AA271A366AA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08430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6C52C74-5D9C-40DF-ACD3-480CD8183E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220762CE-959F-47E6-9423-E1B61F9FEC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BE6892D-217A-4785-9F1F-170FCA4F94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B3DAC-F33B-42E0-997C-140F7D383D8E}" type="datetimeFigureOut">
              <a:rPr lang="es-ES" smtClean="0"/>
              <a:t>24/09/2021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FA980AB-9878-4F23-AD5D-AF3EC67E5D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B33B2AA-9B8C-4042-8C25-EB02BBFF71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B12D4-5677-4848-AB42-AA271A366AA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960056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FD54943C-3B0F-435D-BEC5-91383E2701F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F7F7393-61A7-400E-AA7A-5281645345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FA4C87D-03A1-4C9E-9303-17928B6204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B3DAC-F33B-42E0-997C-140F7D383D8E}" type="datetimeFigureOut">
              <a:rPr lang="es-ES" smtClean="0"/>
              <a:t>24/09/2021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BCF5A94-0911-4343-81A3-B144615535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6C46081-2F13-4B86-A8B3-EBE3DE8FC1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B12D4-5677-4848-AB42-AA271A366AA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1534396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677114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1EA32-48D4-4C80-9F4E-5A531E40EA0B}" type="datetime1">
              <a:rPr lang="es-CR" smtClean="0"/>
              <a:t>24/09/2021</a:t>
            </a:fld>
            <a:endParaRPr lang="es-C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3314F-F2B2-41A5-AE23-C1773629132E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121570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5FB57-0E17-4387-9058-AA6CDB492C84}" type="datetime1">
              <a:rPr lang="es-CR" smtClean="0"/>
              <a:t>24/09/2021</a:t>
            </a:fld>
            <a:endParaRPr lang="es-C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3314F-F2B2-41A5-AE23-C1773629132E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4083508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191FE-F4C7-4F43-A5E5-1C9F738E69BA}" type="datetime1">
              <a:rPr lang="es-CR" smtClean="0"/>
              <a:t>24/09/2021</a:t>
            </a:fld>
            <a:endParaRPr lang="es-CR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3314F-F2B2-41A5-AE23-C1773629132E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7796874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85B8B-7A8B-4002-8B36-E59742ECAAAB}" type="datetime1">
              <a:rPr lang="es-CR" smtClean="0"/>
              <a:t>24/09/2021</a:t>
            </a:fld>
            <a:endParaRPr lang="es-CR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3314F-F2B2-41A5-AE23-C1773629132E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7117371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637D7-A8CD-4534-AEEE-CE2DA321821C}" type="datetime1">
              <a:rPr lang="es-CR" smtClean="0"/>
              <a:t>24/09/2021</a:t>
            </a:fld>
            <a:endParaRPr lang="es-CR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3314F-F2B2-41A5-AE23-C1773629132E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7199641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F19ED-7C91-42D3-A15C-D17C8328B38E}" type="datetime1">
              <a:rPr lang="es-CR" smtClean="0"/>
              <a:t>24/09/2021</a:t>
            </a:fld>
            <a:endParaRPr lang="es-C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3314F-F2B2-41A5-AE23-C1773629132E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6006201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R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F9469-C29D-4CF6-880B-B7680EF92943}" type="datetime1">
              <a:rPr lang="es-CR" smtClean="0"/>
              <a:t>24/09/2021</a:t>
            </a:fld>
            <a:endParaRPr lang="es-C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3314F-F2B2-41A5-AE23-C1773629132E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0589822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DA89F6-8AC5-4002-83AD-82FC236082B5}" type="datetime1">
              <a:rPr lang="es-CR" smtClean="0"/>
              <a:t>24/09/2021</a:t>
            </a:fld>
            <a:endParaRPr lang="es-C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C3314F-F2B2-41A5-AE23-C1773629132E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4088091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5C1D3FDB-F104-425A-8FF2-3B63978186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D8E937D-9594-4572-AB87-C7115BC57C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FB536C9-5EFC-4D08-834A-5E511969319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3B3DAC-F33B-42E0-997C-140F7D383D8E}" type="datetimeFigureOut">
              <a:rPr lang="es-ES" smtClean="0"/>
              <a:t>24/09/2021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0381179-D566-47AA-B338-68A46270C6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4A1BBF6-3D23-4047-88F6-3277117B0C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FB12D4-5677-4848-AB42-AA271A366AA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70696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05A26BA3-C5C9-4926-9A5A-0F05FB23C0D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  <p:sp>
        <p:nvSpPr>
          <p:cNvPr id="3" name="Subtítulo 2">
            <a:extLst>
              <a:ext uri="{FF2B5EF4-FFF2-40B4-BE49-F238E27FC236}">
                <a16:creationId xmlns:a16="http://schemas.microsoft.com/office/drawing/2014/main" id="{43014569-AB31-4D82-B356-9FD9EB60D6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50225" y="2926177"/>
            <a:ext cx="6056244" cy="1655762"/>
          </a:xfrm>
        </p:spPr>
        <p:txBody>
          <a:bodyPr>
            <a:normAutofit fontScale="32500" lnSpcReduction="20000"/>
          </a:bodyPr>
          <a:lstStyle/>
          <a:p>
            <a:pPr>
              <a:spcBef>
                <a:spcPct val="0"/>
              </a:spcBef>
            </a:pPr>
            <a:r>
              <a:rPr lang="es-ES" sz="11100" b="1" dirty="0">
                <a:solidFill>
                  <a:schemeClr val="bg1"/>
                </a:solidFill>
                <a:latin typeface="Century Gothic" panose="020B0502020202020204" pitchFamily="34" charset="0"/>
                <a:ea typeface="+mj-ea"/>
                <a:cs typeface="+mj-cs"/>
              </a:rPr>
              <a:t>FORO NACIONAL SOBRE EL RIESGO</a:t>
            </a:r>
          </a:p>
          <a:p>
            <a:pPr>
              <a:spcBef>
                <a:spcPct val="0"/>
              </a:spcBef>
            </a:pPr>
            <a:endParaRPr lang="es-ES" sz="6600" b="1" dirty="0">
              <a:solidFill>
                <a:schemeClr val="bg1"/>
              </a:solidFill>
              <a:latin typeface="Century Gothic" panose="020B0502020202020204" pitchFamily="34" charset="0"/>
              <a:ea typeface="+mj-ea"/>
              <a:cs typeface="+mj-cs"/>
            </a:endParaRPr>
          </a:p>
          <a:p>
            <a:pPr>
              <a:spcBef>
                <a:spcPct val="0"/>
              </a:spcBef>
            </a:pPr>
            <a:r>
              <a:rPr lang="es-ES" sz="6600" b="1" dirty="0">
                <a:solidFill>
                  <a:schemeClr val="bg1"/>
                </a:solidFill>
                <a:latin typeface="Century Gothic" panose="020B0502020202020204" pitchFamily="34" charset="0"/>
                <a:ea typeface="+mj-ea"/>
                <a:cs typeface="+mj-cs"/>
              </a:rPr>
              <a:t>COSTA RICA</a:t>
            </a:r>
          </a:p>
          <a:p>
            <a:pPr>
              <a:spcBef>
                <a:spcPct val="0"/>
              </a:spcBef>
            </a:pPr>
            <a:r>
              <a:rPr lang="es-ES" sz="6600" b="1" dirty="0">
                <a:solidFill>
                  <a:schemeClr val="bg1"/>
                </a:solidFill>
                <a:latin typeface="Century Gothic" panose="020B0502020202020204" pitchFamily="34" charset="0"/>
                <a:ea typeface="+mj-ea"/>
                <a:cs typeface="+mj-cs"/>
              </a:rPr>
              <a:t>-2020-</a:t>
            </a:r>
            <a:endParaRPr lang="es-CR" sz="6600" b="1" dirty="0">
              <a:solidFill>
                <a:schemeClr val="bg1"/>
              </a:solidFill>
              <a:latin typeface="Century Gothic" panose="020B0502020202020204" pitchFamily="34" charset="0"/>
              <a:ea typeface="+mj-ea"/>
              <a:cs typeface="+mj-cs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9E3AB36A-A8A9-4181-B4C6-9D0A81AE3878}"/>
              </a:ext>
            </a:extLst>
          </p:cNvPr>
          <p:cNvSpPr txBox="1"/>
          <p:nvPr/>
        </p:nvSpPr>
        <p:spPr>
          <a:xfrm>
            <a:off x="1384853" y="5873667"/>
            <a:ext cx="61887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es-ES" sz="1800" b="1" dirty="0">
                <a:solidFill>
                  <a:schemeClr val="bg1"/>
                </a:solidFill>
                <a:latin typeface="Century Gothic" panose="020B0502020202020204" pitchFamily="34" charset="0"/>
                <a:ea typeface="+mj-ea"/>
                <a:cs typeface="+mj-cs"/>
              </a:rPr>
              <a:t>XII Convocatoria</a:t>
            </a:r>
            <a:endParaRPr lang="es-CR" sz="1800" b="1" dirty="0">
              <a:solidFill>
                <a:schemeClr val="bg1"/>
              </a:solidFill>
              <a:latin typeface="Century Gothic" panose="020B0502020202020204" pitchFamily="34" charset="0"/>
              <a:ea typeface="+mj-ea"/>
              <a:cs typeface="+mj-cs"/>
            </a:endParaRPr>
          </a:p>
        </p:txBody>
      </p:sp>
      <p:pic>
        <p:nvPicPr>
          <p:cNvPr id="2" name="Imagen 1" descr="Logotipo&#10;&#10;Descripción generada automáticamente">
            <a:extLst>
              <a:ext uri="{FF2B5EF4-FFF2-40B4-BE49-F238E27FC236}">
                <a16:creationId xmlns:a16="http://schemas.microsoft.com/office/drawing/2014/main" id="{EB2DC3BF-9A4F-40FB-89ED-94754C17D23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127" y="1260176"/>
            <a:ext cx="3153952" cy="680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192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A26448C9-E1E3-4F25-8A08-1EF493D19C4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9E3AB36A-A8A9-4181-B4C6-9D0A81AE3878}"/>
              </a:ext>
            </a:extLst>
          </p:cNvPr>
          <p:cNvSpPr txBox="1"/>
          <p:nvPr/>
        </p:nvSpPr>
        <p:spPr>
          <a:xfrm>
            <a:off x="2781091" y="5886062"/>
            <a:ext cx="460629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es-ES" sz="1800" b="1" dirty="0">
                <a:latin typeface="Century Gothic" panose="020B0502020202020204" pitchFamily="34" charset="0"/>
                <a:ea typeface="+mj-ea"/>
                <a:cs typeface="+mj-cs"/>
              </a:rPr>
              <a:t>XII Convocatoria</a:t>
            </a:r>
            <a:endParaRPr lang="es-CR" sz="1800" b="1" dirty="0">
              <a:latin typeface="Century Gothic" panose="020B0502020202020204" pitchFamily="34" charset="0"/>
              <a:ea typeface="+mj-ea"/>
              <a:cs typeface="+mj-cs"/>
            </a:endParaRPr>
          </a:p>
        </p:txBody>
      </p:sp>
      <p:pic>
        <p:nvPicPr>
          <p:cNvPr id="2" name="Imagen 1" descr="Logotipo&#10;&#10;Descripción generada automáticamente">
            <a:extLst>
              <a:ext uri="{FF2B5EF4-FFF2-40B4-BE49-F238E27FC236}">
                <a16:creationId xmlns:a16="http://schemas.microsoft.com/office/drawing/2014/main" id="{EB2DC3BF-9A4F-40FB-89ED-94754C17D23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4412" y="4107522"/>
            <a:ext cx="4386193" cy="945741"/>
          </a:xfrm>
          <a:prstGeom prst="rect">
            <a:avLst/>
          </a:prstGeom>
        </p:spPr>
      </p:pic>
      <p:pic>
        <p:nvPicPr>
          <p:cNvPr id="1026" name="0b1634f6-fbfb-43ae-b6ac-0fdedc9f8a70" descr="Image">
            <a:extLst>
              <a:ext uri="{FF2B5EF4-FFF2-40B4-BE49-F238E27FC236}">
                <a16:creationId xmlns:a16="http://schemas.microsoft.com/office/drawing/2014/main" id="{A84E7495-B1B6-44FA-8120-8270FE66D8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6046556" y="646812"/>
            <a:ext cx="2681667" cy="1932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c56481f2-64a9-4a1e-b158-34d6a2a34d74" descr="Image">
            <a:extLst>
              <a:ext uri="{FF2B5EF4-FFF2-40B4-BE49-F238E27FC236}">
                <a16:creationId xmlns:a16="http://schemas.microsoft.com/office/drawing/2014/main" id="{999010F8-F421-4F7F-BE34-DF3448448E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9104" y="618090"/>
            <a:ext cx="2324941" cy="2324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Imagen 9" descr="Imagen que contiene foto, diferente, posando, grupo&#10;&#10;Descripción generada automáticamente">
            <a:extLst>
              <a:ext uri="{FF2B5EF4-FFF2-40B4-BE49-F238E27FC236}">
                <a16:creationId xmlns:a16="http://schemas.microsoft.com/office/drawing/2014/main" id="{4890EBB9-02EB-4B8F-9412-4F37EE685A5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1499" y="3226347"/>
            <a:ext cx="4090097" cy="2428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2872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A105D406-64EF-4C9C-A3BC-C45F8BEC964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38410FC1-AECC-4942-AE8C-8E3BA6CC0D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310092" y="2766645"/>
            <a:ext cx="7903889" cy="1324710"/>
          </a:xfrm>
        </p:spPr>
        <p:txBody>
          <a:bodyPr/>
          <a:lstStyle/>
          <a:p>
            <a:pPr algn="ctr"/>
            <a:r>
              <a:rPr lang="es-ES" b="1" dirty="0">
                <a:solidFill>
                  <a:srgbClr val="003869"/>
                </a:solidFill>
                <a:latin typeface="Century Gothic" panose="020B0502020202020204" pitchFamily="34" charset="0"/>
              </a:rPr>
              <a:t>SALA N°1</a:t>
            </a:r>
            <a:endParaRPr lang="es-CR" b="1" dirty="0">
              <a:solidFill>
                <a:srgbClr val="003869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B97384C4-6548-4704-B8A3-B2FB2572CC2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45689105"/>
              </p:ext>
            </p:extLst>
          </p:nvPr>
        </p:nvGraphicFramePr>
        <p:xfrm>
          <a:off x="4247260" y="350378"/>
          <a:ext cx="6144426" cy="61615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Imagen 4" descr="Logotipo&#10;&#10;Descripción generada automáticamente">
            <a:extLst>
              <a:ext uri="{FF2B5EF4-FFF2-40B4-BE49-F238E27FC236}">
                <a16:creationId xmlns:a16="http://schemas.microsoft.com/office/drawing/2014/main" id="{7D8E6B56-F624-420F-8CFE-1A4CED4CE43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509" y="1761395"/>
            <a:ext cx="1239054" cy="26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6786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44AD29B6-BF3B-4407-9E75-52DF8E3B2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55F8BA08-3E38-4B70-B93A-74F08E0922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260019"/>
            <a:ext cx="11167447" cy="5933012"/>
          </a:xfrm>
          <a:prstGeom prst="rect">
            <a:avLst/>
          </a:prstGeom>
          <a:ln w="12700">
            <a:solidFill>
              <a:srgbClr val="DEDEDE"/>
            </a:solidFill>
          </a:ln>
          <a:effectLst>
            <a:outerShdw blurRad="50800" dist="38100" dir="2700000" algn="tl" rotWithShape="0">
              <a:schemeClr val="bg2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uadroTexto 5"/>
          <p:cNvSpPr txBox="1"/>
          <p:nvPr/>
        </p:nvSpPr>
        <p:spPr>
          <a:xfrm>
            <a:off x="1045029" y="507160"/>
            <a:ext cx="2993571" cy="5438730"/>
          </a:xfrm>
          <a:prstGeom prst="rect">
            <a:avLst/>
          </a:prstGeom>
        </p:spPr>
        <p:txBody>
          <a:bodyPr vert="horz" lIns="91440" tIns="45720" rIns="91440" bIns="45720" rtlCol="0" anchor="ctr" anchorCtr="0" compatLnSpc="1">
            <a:normAutofit/>
          </a:bodyPr>
          <a:lstStyle/>
          <a:p>
            <a:pPr marL="0" marR="0" lvl="0" indent="0" fontAlgn="auto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200" b="0" i="0" u="none" strike="noStrike" kern="1200" cap="none" spc="0" baseline="0" dirty="0" err="1">
                <a:solidFill>
                  <a:schemeClr val="tx1"/>
                </a:solidFill>
                <a:uFillTx/>
                <a:latin typeface="+mj-lt"/>
                <a:ea typeface="+mj-ea"/>
                <a:cs typeface="+mj-cs"/>
              </a:rPr>
              <a:t>Resultados</a:t>
            </a:r>
            <a:r>
              <a:rPr lang="en-US" sz="3200" b="0" i="0" u="none" strike="noStrike" kern="1200" cap="none" spc="0" baseline="0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</a:rPr>
              <a:t> de </a:t>
            </a:r>
          </a:p>
          <a:p>
            <a:pPr marL="0" marR="0" lvl="0" indent="0" fontAlgn="auto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200" b="0" i="0" u="none" strike="noStrike" kern="1200" cap="none" spc="0" baseline="0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</a:rPr>
              <a:t>la </a:t>
            </a:r>
          </a:p>
          <a:p>
            <a:pPr marL="0" marR="0" lvl="0" indent="0" fontAlgn="auto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200" b="0" i="0" u="none" strike="noStrike" kern="1200" cap="none" spc="0" baseline="0" dirty="0" err="1">
                <a:solidFill>
                  <a:schemeClr val="tx1"/>
                </a:solidFill>
                <a:uFillTx/>
                <a:latin typeface="+mj-lt"/>
                <a:ea typeface="+mj-ea"/>
                <a:cs typeface="+mj-cs"/>
              </a:rPr>
              <a:t>sesión</a:t>
            </a:r>
            <a:r>
              <a:rPr lang="en-US" sz="3200" b="0" i="0" u="none" strike="noStrike" kern="1200" cap="none" spc="0" baseline="0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</a:rPr>
              <a:t> </a:t>
            </a:r>
          </a:p>
          <a:p>
            <a:pPr marL="0" marR="0" lvl="0" indent="0" fontAlgn="auto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200" b="0" i="0" u="none" strike="noStrike" kern="1200" cap="none" spc="0" baseline="0" dirty="0" err="1">
                <a:solidFill>
                  <a:schemeClr val="tx1"/>
                </a:solidFill>
                <a:uFillTx/>
                <a:latin typeface="+mj-lt"/>
                <a:ea typeface="+mj-ea"/>
                <a:cs typeface="+mj-cs"/>
              </a:rPr>
              <a:t>paralela</a:t>
            </a:r>
            <a:endParaRPr lang="en-US" sz="3200" b="0" i="0" u="none" strike="noStrike" kern="1200" cap="none" spc="0" baseline="0" dirty="0">
              <a:solidFill>
                <a:schemeClr val="tx1"/>
              </a:solidFill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57F1B33-79AB-4A71-8CEC-4546D709B8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2874481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6FD0CCE9-D52B-41E3-A0BB-18BFFF9519E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6" name="Diagrama 6"/>
          <p:cNvGrpSpPr/>
          <p:nvPr/>
        </p:nvGrpSpPr>
        <p:grpSpPr>
          <a:xfrm>
            <a:off x="1845578" y="377506"/>
            <a:ext cx="9788213" cy="5815526"/>
            <a:chOff x="836017" y="99340"/>
            <a:chExt cx="9930695" cy="6135998"/>
          </a:xfrm>
        </p:grpSpPr>
        <p:sp>
          <p:nvSpPr>
            <p:cNvPr id="7" name="Forma libre 6"/>
            <p:cNvSpPr/>
            <p:nvPr/>
          </p:nvSpPr>
          <p:spPr>
            <a:xfrm>
              <a:off x="5025679" y="102632"/>
              <a:ext cx="1881332" cy="231061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003800"/>
                <a:gd name="f7" fmla="val 1743306"/>
                <a:gd name="f8" fmla="val 1001900"/>
                <a:gd name="f9" fmla="val 2003799"/>
                <a:gd name="f10" fmla="val 379169"/>
                <a:gd name="f11" fmla="val 1364137"/>
                <a:gd name="f12" fmla="val 1"/>
                <a:gd name="f13" fmla="+- 0 0 -90"/>
                <a:gd name="f14" fmla="*/ f3 1 2003800"/>
                <a:gd name="f15" fmla="*/ f4 1 1743306"/>
                <a:gd name="f16" fmla="+- f7 0 f5"/>
                <a:gd name="f17" fmla="+- f6 0 f5"/>
                <a:gd name="f18" fmla="*/ f13 f0 1"/>
                <a:gd name="f19" fmla="*/ f17 1 2003800"/>
                <a:gd name="f20" fmla="*/ f16 1 1743306"/>
                <a:gd name="f21" fmla="*/ 0 f17 1"/>
                <a:gd name="f22" fmla="*/ 871653 f16 1"/>
                <a:gd name="f23" fmla="*/ 435827 f17 1"/>
                <a:gd name="f24" fmla="*/ 0 f16 1"/>
                <a:gd name="f25" fmla="*/ 1567974 f17 1"/>
                <a:gd name="f26" fmla="*/ 2003800 f17 1"/>
                <a:gd name="f27" fmla="*/ 1743306 f16 1"/>
                <a:gd name="f28" fmla="*/ f18 1 f2"/>
                <a:gd name="f29" fmla="*/ f21 1 2003800"/>
                <a:gd name="f30" fmla="*/ f22 1 1743306"/>
                <a:gd name="f31" fmla="*/ f23 1 2003800"/>
                <a:gd name="f32" fmla="*/ f24 1 1743306"/>
                <a:gd name="f33" fmla="*/ f25 1 2003800"/>
                <a:gd name="f34" fmla="*/ f26 1 2003800"/>
                <a:gd name="f35" fmla="*/ f27 1 1743306"/>
                <a:gd name="f36" fmla="*/ f5 1 f19"/>
                <a:gd name="f37" fmla="*/ f6 1 f19"/>
                <a:gd name="f38" fmla="*/ f5 1 f20"/>
                <a:gd name="f39" fmla="*/ f7 1 f20"/>
                <a:gd name="f40" fmla="+- f28 0 f1"/>
                <a:gd name="f41" fmla="*/ f29 1 f19"/>
                <a:gd name="f42" fmla="*/ f30 1 f20"/>
                <a:gd name="f43" fmla="*/ f31 1 f19"/>
                <a:gd name="f44" fmla="*/ f32 1 f20"/>
                <a:gd name="f45" fmla="*/ f33 1 f19"/>
                <a:gd name="f46" fmla="*/ f34 1 f19"/>
                <a:gd name="f47" fmla="*/ f35 1 f20"/>
                <a:gd name="f48" fmla="*/ f36 f14 1"/>
                <a:gd name="f49" fmla="*/ f37 f14 1"/>
                <a:gd name="f50" fmla="*/ f39 f15 1"/>
                <a:gd name="f51" fmla="*/ f38 f15 1"/>
                <a:gd name="f52" fmla="*/ f41 f14 1"/>
                <a:gd name="f53" fmla="*/ f42 f15 1"/>
                <a:gd name="f54" fmla="*/ f43 f14 1"/>
                <a:gd name="f55" fmla="*/ f44 f15 1"/>
                <a:gd name="f56" fmla="*/ f45 f14 1"/>
                <a:gd name="f57" fmla="*/ f46 f14 1"/>
                <a:gd name="f58" fmla="*/ f47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0">
                  <a:pos x="f52" y="f53"/>
                </a:cxn>
                <a:cxn ang="f40">
                  <a:pos x="f54" y="f55"/>
                </a:cxn>
                <a:cxn ang="f40">
                  <a:pos x="f56" y="f55"/>
                </a:cxn>
                <a:cxn ang="f40">
                  <a:pos x="f57" y="f53"/>
                </a:cxn>
                <a:cxn ang="f40">
                  <a:pos x="f56" y="f58"/>
                </a:cxn>
                <a:cxn ang="f40">
                  <a:pos x="f54" y="f58"/>
                </a:cxn>
                <a:cxn ang="f40">
                  <a:pos x="f52" y="f53"/>
                </a:cxn>
              </a:cxnLst>
              <a:rect l="f48" t="f51" r="f49" b="f50"/>
              <a:pathLst>
                <a:path w="2003800" h="1743306">
                  <a:moveTo>
                    <a:pt x="f8" y="f5"/>
                  </a:moveTo>
                  <a:lnTo>
                    <a:pt x="f9" y="f10"/>
                  </a:lnTo>
                  <a:lnTo>
                    <a:pt x="f9" y="f11"/>
                  </a:lnTo>
                  <a:lnTo>
                    <a:pt x="f8" y="f7"/>
                  </a:lnTo>
                  <a:lnTo>
                    <a:pt x="f12" y="f11"/>
                  </a:lnTo>
                  <a:lnTo>
                    <a:pt x="f12" y="f10"/>
                  </a:lnTo>
                  <a:lnTo>
                    <a:pt x="f8" y="f5"/>
                  </a:lnTo>
                  <a:close/>
                </a:path>
              </a:pathLst>
            </a:custGeom>
            <a:solidFill>
              <a:srgbClr val="AE5A21"/>
            </a:solidFill>
            <a:ln w="12701" cap="flat">
              <a:solidFill>
                <a:srgbClr val="FFFFFF"/>
              </a:solidFill>
              <a:prstDash val="solid"/>
              <a:miter/>
            </a:ln>
          </p:spPr>
          <p:txBody>
            <a:bodyPr vert="horz" wrap="square" lIns="328818" tIns="369408" rIns="328818" bIns="369408" anchor="ctr" anchorCtr="1" compatLnSpc="1">
              <a:normAutofit/>
            </a:bodyPr>
            <a:lstStyle/>
            <a:p>
              <a:pPr marL="0" marR="0" lvl="0" indent="0" algn="ctr" defTabSz="666753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s-CR" b="0" i="0" u="none" strike="noStrike" kern="1200" cap="none" spc="0" baseline="0" dirty="0">
                  <a:solidFill>
                    <a:srgbClr val="FFFFFF"/>
                  </a:solidFill>
                  <a:uFillTx/>
                  <a:latin typeface="Calibri"/>
                </a:rPr>
                <a:t>Objetivo de la Sala</a:t>
              </a:r>
            </a:p>
          </p:txBody>
        </p:sp>
        <p:sp>
          <p:nvSpPr>
            <p:cNvPr id="8" name="Forma libre 7"/>
            <p:cNvSpPr/>
            <p:nvPr/>
          </p:nvSpPr>
          <p:spPr>
            <a:xfrm>
              <a:off x="7045598" y="565940"/>
              <a:ext cx="3395971" cy="138636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973485"/>
                <a:gd name="f7" fmla="val 1202280"/>
                <a:gd name="f8" fmla="+- 0 0 -90"/>
                <a:gd name="f9" fmla="*/ f3 1 2973485"/>
                <a:gd name="f10" fmla="*/ f4 1 1202280"/>
                <a:gd name="f11" fmla="+- f7 0 f5"/>
                <a:gd name="f12" fmla="+- f6 0 f5"/>
                <a:gd name="f13" fmla="*/ f8 f0 1"/>
                <a:gd name="f14" fmla="*/ f12 1 2973485"/>
                <a:gd name="f15" fmla="*/ f11 1 1202280"/>
                <a:gd name="f16" fmla="*/ 0 f12 1"/>
                <a:gd name="f17" fmla="*/ 0 f11 1"/>
                <a:gd name="f18" fmla="*/ 2973485 f12 1"/>
                <a:gd name="f19" fmla="*/ 1202280 f11 1"/>
                <a:gd name="f20" fmla="*/ f13 1 f2"/>
                <a:gd name="f21" fmla="*/ f16 1 2973485"/>
                <a:gd name="f22" fmla="*/ f17 1 1202280"/>
                <a:gd name="f23" fmla="*/ f18 1 2973485"/>
                <a:gd name="f24" fmla="*/ f19 1 1202280"/>
                <a:gd name="f25" fmla="*/ f5 1 f14"/>
                <a:gd name="f26" fmla="*/ f6 1 f14"/>
                <a:gd name="f27" fmla="*/ f5 1 f15"/>
                <a:gd name="f28" fmla="*/ f7 1 f15"/>
                <a:gd name="f29" fmla="+- f20 0 f1"/>
                <a:gd name="f30" fmla="*/ f21 1 f14"/>
                <a:gd name="f31" fmla="*/ f22 1 f15"/>
                <a:gd name="f32" fmla="*/ f23 1 f14"/>
                <a:gd name="f33" fmla="*/ f24 1 f15"/>
                <a:gd name="f34" fmla="*/ f25 f9 1"/>
                <a:gd name="f35" fmla="*/ f26 f9 1"/>
                <a:gd name="f36" fmla="*/ f28 f10 1"/>
                <a:gd name="f37" fmla="*/ f27 f10 1"/>
                <a:gd name="f38" fmla="*/ f30 f9 1"/>
                <a:gd name="f39" fmla="*/ f31 f10 1"/>
                <a:gd name="f40" fmla="*/ f32 f9 1"/>
                <a:gd name="f41" fmla="*/ f33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38" y="f39"/>
                </a:cxn>
                <a:cxn ang="f29">
                  <a:pos x="f40" y="f39"/>
                </a:cxn>
                <a:cxn ang="f29">
                  <a:pos x="f40" y="f41"/>
                </a:cxn>
                <a:cxn ang="f29">
                  <a:pos x="f38" y="f41"/>
                </a:cxn>
                <a:cxn ang="f29">
                  <a:pos x="f38" y="f39"/>
                </a:cxn>
              </a:cxnLst>
              <a:rect l="f34" t="f37" r="f35" b="f36"/>
              <a:pathLst>
                <a:path w="2973485" h="1202280">
                  <a:moveTo>
                    <a:pt x="f5" y="f5"/>
                  </a:moveTo>
                  <a:lnTo>
                    <a:pt x="f6" y="f5"/>
                  </a:lnTo>
                  <a:lnTo>
                    <a:pt x="f6" y="f7"/>
                  </a:lnTo>
                  <a:lnTo>
                    <a:pt x="f5" y="f7"/>
                  </a:lnTo>
                  <a:lnTo>
                    <a:pt x="f5" y="f5"/>
                  </a:lnTo>
                  <a:close/>
                </a:path>
              </a:pathLst>
            </a:custGeom>
            <a:noFill/>
            <a:ln cap="flat">
              <a:solidFill>
                <a:schemeClr val="accent1"/>
              </a:solidFill>
              <a:prstDash val="solid"/>
            </a:ln>
          </p:spPr>
          <p:txBody>
            <a:bodyPr vert="horz" wrap="square" lIns="41906" tIns="41906" rIns="41906" bIns="41906" anchor="ctr" anchorCtr="0" compatLnSpc="1">
              <a:normAutofit/>
            </a:bodyPr>
            <a:lstStyle/>
            <a:p>
              <a:pPr marL="0" marR="0" lvl="0" indent="0" algn="just" defTabSz="488947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5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s-ES" sz="1200" b="1" i="0" u="none" strike="noStrike" kern="1200" cap="none" spc="0" baseline="0" dirty="0">
                  <a:solidFill>
                    <a:srgbClr val="000000"/>
                  </a:solidFill>
                  <a:uFillTx/>
                  <a:latin typeface="Calibri"/>
                </a:rPr>
                <a:t>Propiciar el reconocimiento de los compromisos asignados en el PNGR a los actores del Sistema Nacional de Gestión del Riesgo e identificar acciones en curso, condiciones favorables, obstáculos y las alternativas de apoyo que debe brindar la CNE, para el cumplimiento de estos.</a:t>
              </a:r>
              <a:endParaRPr lang="es-CR" sz="1200" b="1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9" name="Forma libre 8"/>
            <p:cNvSpPr/>
            <p:nvPr/>
          </p:nvSpPr>
          <p:spPr>
            <a:xfrm>
              <a:off x="3059609" y="99340"/>
              <a:ext cx="1881332" cy="231061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003800"/>
                <a:gd name="f7" fmla="val 1743306"/>
                <a:gd name="f8" fmla="val 1001900"/>
                <a:gd name="f9" fmla="val 2003799"/>
                <a:gd name="f10" fmla="val 379169"/>
                <a:gd name="f11" fmla="val 1364137"/>
                <a:gd name="f12" fmla="val 1"/>
                <a:gd name="f13" fmla="+- 0 0 -90"/>
                <a:gd name="f14" fmla="*/ f3 1 2003800"/>
                <a:gd name="f15" fmla="*/ f4 1 1743306"/>
                <a:gd name="f16" fmla="+- f7 0 f5"/>
                <a:gd name="f17" fmla="+- f6 0 f5"/>
                <a:gd name="f18" fmla="*/ f13 f0 1"/>
                <a:gd name="f19" fmla="*/ f17 1 2003800"/>
                <a:gd name="f20" fmla="*/ f16 1 1743306"/>
                <a:gd name="f21" fmla="*/ 0 f17 1"/>
                <a:gd name="f22" fmla="*/ 871653 f16 1"/>
                <a:gd name="f23" fmla="*/ 435827 f17 1"/>
                <a:gd name="f24" fmla="*/ 0 f16 1"/>
                <a:gd name="f25" fmla="*/ 1567974 f17 1"/>
                <a:gd name="f26" fmla="*/ 2003800 f17 1"/>
                <a:gd name="f27" fmla="*/ 1743306 f16 1"/>
                <a:gd name="f28" fmla="*/ f18 1 f2"/>
                <a:gd name="f29" fmla="*/ f21 1 2003800"/>
                <a:gd name="f30" fmla="*/ f22 1 1743306"/>
                <a:gd name="f31" fmla="*/ f23 1 2003800"/>
                <a:gd name="f32" fmla="*/ f24 1 1743306"/>
                <a:gd name="f33" fmla="*/ f25 1 2003800"/>
                <a:gd name="f34" fmla="*/ f26 1 2003800"/>
                <a:gd name="f35" fmla="*/ f27 1 1743306"/>
                <a:gd name="f36" fmla="*/ f5 1 f19"/>
                <a:gd name="f37" fmla="*/ f6 1 f19"/>
                <a:gd name="f38" fmla="*/ f5 1 f20"/>
                <a:gd name="f39" fmla="*/ f7 1 f20"/>
                <a:gd name="f40" fmla="+- f28 0 f1"/>
                <a:gd name="f41" fmla="*/ f29 1 f19"/>
                <a:gd name="f42" fmla="*/ f30 1 f20"/>
                <a:gd name="f43" fmla="*/ f31 1 f19"/>
                <a:gd name="f44" fmla="*/ f32 1 f20"/>
                <a:gd name="f45" fmla="*/ f33 1 f19"/>
                <a:gd name="f46" fmla="*/ f34 1 f19"/>
                <a:gd name="f47" fmla="*/ f35 1 f20"/>
                <a:gd name="f48" fmla="*/ f36 f14 1"/>
                <a:gd name="f49" fmla="*/ f37 f14 1"/>
                <a:gd name="f50" fmla="*/ f39 f15 1"/>
                <a:gd name="f51" fmla="*/ f38 f15 1"/>
                <a:gd name="f52" fmla="*/ f41 f14 1"/>
                <a:gd name="f53" fmla="*/ f42 f15 1"/>
                <a:gd name="f54" fmla="*/ f43 f14 1"/>
                <a:gd name="f55" fmla="*/ f44 f15 1"/>
                <a:gd name="f56" fmla="*/ f45 f14 1"/>
                <a:gd name="f57" fmla="*/ f46 f14 1"/>
                <a:gd name="f58" fmla="*/ f47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0">
                  <a:pos x="f52" y="f53"/>
                </a:cxn>
                <a:cxn ang="f40">
                  <a:pos x="f54" y="f55"/>
                </a:cxn>
                <a:cxn ang="f40">
                  <a:pos x="f56" y="f55"/>
                </a:cxn>
                <a:cxn ang="f40">
                  <a:pos x="f57" y="f53"/>
                </a:cxn>
                <a:cxn ang="f40">
                  <a:pos x="f56" y="f58"/>
                </a:cxn>
                <a:cxn ang="f40">
                  <a:pos x="f54" y="f58"/>
                </a:cxn>
                <a:cxn ang="f40">
                  <a:pos x="f52" y="f53"/>
                </a:cxn>
              </a:cxnLst>
              <a:rect l="f48" t="f51" r="f49" b="f50"/>
              <a:pathLst>
                <a:path w="2003800" h="1743306">
                  <a:moveTo>
                    <a:pt x="f8" y="f5"/>
                  </a:moveTo>
                  <a:lnTo>
                    <a:pt x="f9" y="f10"/>
                  </a:lnTo>
                  <a:lnTo>
                    <a:pt x="f9" y="f11"/>
                  </a:lnTo>
                  <a:lnTo>
                    <a:pt x="f8" y="f7"/>
                  </a:lnTo>
                  <a:lnTo>
                    <a:pt x="f12" y="f11"/>
                  </a:lnTo>
                  <a:lnTo>
                    <a:pt x="f12" y="f10"/>
                  </a:lnTo>
                  <a:lnTo>
                    <a:pt x="f8" y="f5"/>
                  </a:lnTo>
                  <a:close/>
                </a:path>
              </a:pathLst>
            </a:custGeom>
            <a:solidFill>
              <a:srgbClr val="DE7740"/>
            </a:solidFill>
            <a:ln w="12701" cap="flat">
              <a:solidFill>
                <a:srgbClr val="FFFFFF"/>
              </a:solidFill>
              <a:prstDash val="solid"/>
              <a:miter/>
            </a:ln>
          </p:spPr>
          <p:txBody>
            <a:bodyPr vert="horz" wrap="square" lIns="271668" tIns="312258" rIns="271668" bIns="312258" anchor="ctr" anchorCtr="1" compatLnSpc="1">
              <a:noAutofit/>
            </a:bodyPr>
            <a:lstStyle/>
            <a:p>
              <a:pPr marL="0" marR="0" lvl="0" indent="0" algn="ctr" defTabSz="1600200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15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CR" sz="44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endParaRPr>
            </a:p>
          </p:txBody>
        </p:sp>
        <p:sp>
          <p:nvSpPr>
            <p:cNvPr id="10" name="Forma libre 9"/>
            <p:cNvSpPr/>
            <p:nvPr/>
          </p:nvSpPr>
          <p:spPr>
            <a:xfrm>
              <a:off x="4120871" y="2007967"/>
              <a:ext cx="1881332" cy="231061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003800"/>
                <a:gd name="f7" fmla="val 1743306"/>
                <a:gd name="f8" fmla="val 1001900"/>
                <a:gd name="f9" fmla="val 2003799"/>
                <a:gd name="f10" fmla="val 379169"/>
                <a:gd name="f11" fmla="val 1364137"/>
                <a:gd name="f12" fmla="val 1"/>
                <a:gd name="f13" fmla="+- 0 0 -90"/>
                <a:gd name="f14" fmla="*/ f3 1 2003800"/>
                <a:gd name="f15" fmla="*/ f4 1 1743306"/>
                <a:gd name="f16" fmla="+- f7 0 f5"/>
                <a:gd name="f17" fmla="+- f6 0 f5"/>
                <a:gd name="f18" fmla="*/ f13 f0 1"/>
                <a:gd name="f19" fmla="*/ f17 1 2003800"/>
                <a:gd name="f20" fmla="*/ f16 1 1743306"/>
                <a:gd name="f21" fmla="*/ 0 f17 1"/>
                <a:gd name="f22" fmla="*/ 871653 f16 1"/>
                <a:gd name="f23" fmla="*/ 435827 f17 1"/>
                <a:gd name="f24" fmla="*/ 0 f16 1"/>
                <a:gd name="f25" fmla="*/ 1567974 f17 1"/>
                <a:gd name="f26" fmla="*/ 2003800 f17 1"/>
                <a:gd name="f27" fmla="*/ 1743306 f16 1"/>
                <a:gd name="f28" fmla="*/ f18 1 f2"/>
                <a:gd name="f29" fmla="*/ f21 1 2003800"/>
                <a:gd name="f30" fmla="*/ f22 1 1743306"/>
                <a:gd name="f31" fmla="*/ f23 1 2003800"/>
                <a:gd name="f32" fmla="*/ f24 1 1743306"/>
                <a:gd name="f33" fmla="*/ f25 1 2003800"/>
                <a:gd name="f34" fmla="*/ f26 1 2003800"/>
                <a:gd name="f35" fmla="*/ f27 1 1743306"/>
                <a:gd name="f36" fmla="*/ f5 1 f19"/>
                <a:gd name="f37" fmla="*/ f6 1 f19"/>
                <a:gd name="f38" fmla="*/ f5 1 f20"/>
                <a:gd name="f39" fmla="*/ f7 1 f20"/>
                <a:gd name="f40" fmla="+- f28 0 f1"/>
                <a:gd name="f41" fmla="*/ f29 1 f19"/>
                <a:gd name="f42" fmla="*/ f30 1 f20"/>
                <a:gd name="f43" fmla="*/ f31 1 f19"/>
                <a:gd name="f44" fmla="*/ f32 1 f20"/>
                <a:gd name="f45" fmla="*/ f33 1 f19"/>
                <a:gd name="f46" fmla="*/ f34 1 f19"/>
                <a:gd name="f47" fmla="*/ f35 1 f20"/>
                <a:gd name="f48" fmla="*/ f36 f14 1"/>
                <a:gd name="f49" fmla="*/ f37 f14 1"/>
                <a:gd name="f50" fmla="*/ f39 f15 1"/>
                <a:gd name="f51" fmla="*/ f38 f15 1"/>
                <a:gd name="f52" fmla="*/ f41 f14 1"/>
                <a:gd name="f53" fmla="*/ f42 f15 1"/>
                <a:gd name="f54" fmla="*/ f43 f14 1"/>
                <a:gd name="f55" fmla="*/ f44 f15 1"/>
                <a:gd name="f56" fmla="*/ f45 f14 1"/>
                <a:gd name="f57" fmla="*/ f46 f14 1"/>
                <a:gd name="f58" fmla="*/ f47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0">
                  <a:pos x="f52" y="f53"/>
                </a:cxn>
                <a:cxn ang="f40">
                  <a:pos x="f54" y="f55"/>
                </a:cxn>
                <a:cxn ang="f40">
                  <a:pos x="f56" y="f55"/>
                </a:cxn>
                <a:cxn ang="f40">
                  <a:pos x="f57" y="f53"/>
                </a:cxn>
                <a:cxn ang="f40">
                  <a:pos x="f56" y="f58"/>
                </a:cxn>
                <a:cxn ang="f40">
                  <a:pos x="f54" y="f58"/>
                </a:cxn>
                <a:cxn ang="f40">
                  <a:pos x="f52" y="f53"/>
                </a:cxn>
              </a:cxnLst>
              <a:rect l="f48" t="f51" r="f49" b="f50"/>
              <a:pathLst>
                <a:path w="2003800" h="1743306">
                  <a:moveTo>
                    <a:pt x="f8" y="f5"/>
                  </a:moveTo>
                  <a:lnTo>
                    <a:pt x="f9" y="f10"/>
                  </a:lnTo>
                  <a:lnTo>
                    <a:pt x="f9" y="f11"/>
                  </a:lnTo>
                  <a:lnTo>
                    <a:pt x="f8" y="f7"/>
                  </a:lnTo>
                  <a:lnTo>
                    <a:pt x="f12" y="f11"/>
                  </a:lnTo>
                  <a:lnTo>
                    <a:pt x="f12" y="f10"/>
                  </a:lnTo>
                  <a:lnTo>
                    <a:pt x="f8" y="f5"/>
                  </a:lnTo>
                  <a:close/>
                </a:path>
              </a:pathLst>
            </a:custGeom>
            <a:solidFill>
              <a:srgbClr val="ECA182"/>
            </a:solidFill>
            <a:ln w="12701" cap="flat">
              <a:solidFill>
                <a:srgbClr val="FFFFFF"/>
              </a:solidFill>
              <a:prstDash val="solid"/>
              <a:miter/>
            </a:ln>
          </p:spPr>
          <p:txBody>
            <a:bodyPr vert="horz" wrap="square" lIns="328818" tIns="369408" rIns="328818" bIns="369408" anchor="ctr" anchorCtr="1" compatLnSpc="1">
              <a:normAutofit/>
            </a:bodyPr>
            <a:lstStyle/>
            <a:p>
              <a:pPr marL="0" marR="0" lvl="0" indent="0" algn="ctr" defTabSz="666753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s-CR" sz="1600" b="0" i="0" u="none" strike="noStrike" kern="1200" cap="none" spc="0" baseline="0" dirty="0">
                  <a:solidFill>
                    <a:srgbClr val="FFFFFF"/>
                  </a:solidFill>
                  <a:uFillTx/>
                  <a:latin typeface="Calibri"/>
                </a:rPr>
                <a:t>Resultados esperados</a:t>
              </a:r>
            </a:p>
          </p:txBody>
        </p:sp>
        <p:sp>
          <p:nvSpPr>
            <p:cNvPr id="11" name="Forma libre 10"/>
            <p:cNvSpPr/>
            <p:nvPr/>
          </p:nvSpPr>
          <p:spPr>
            <a:xfrm>
              <a:off x="836017" y="2453902"/>
              <a:ext cx="3112270" cy="138636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883929"/>
                <a:gd name="f7" fmla="val 1202280"/>
                <a:gd name="f8" fmla="+- 0 0 -90"/>
                <a:gd name="f9" fmla="*/ f3 1 2883929"/>
                <a:gd name="f10" fmla="*/ f4 1 1202280"/>
                <a:gd name="f11" fmla="+- f7 0 f5"/>
                <a:gd name="f12" fmla="+- f6 0 f5"/>
                <a:gd name="f13" fmla="*/ f8 f0 1"/>
                <a:gd name="f14" fmla="*/ f12 1 2883929"/>
                <a:gd name="f15" fmla="*/ f11 1 1202280"/>
                <a:gd name="f16" fmla="*/ 0 f12 1"/>
                <a:gd name="f17" fmla="*/ 0 f11 1"/>
                <a:gd name="f18" fmla="*/ 2883929 f12 1"/>
                <a:gd name="f19" fmla="*/ 1202280 f11 1"/>
                <a:gd name="f20" fmla="*/ f13 1 f2"/>
                <a:gd name="f21" fmla="*/ f16 1 2883929"/>
                <a:gd name="f22" fmla="*/ f17 1 1202280"/>
                <a:gd name="f23" fmla="*/ f18 1 2883929"/>
                <a:gd name="f24" fmla="*/ f19 1 1202280"/>
                <a:gd name="f25" fmla="*/ f5 1 f14"/>
                <a:gd name="f26" fmla="*/ f6 1 f14"/>
                <a:gd name="f27" fmla="*/ f5 1 f15"/>
                <a:gd name="f28" fmla="*/ f7 1 f15"/>
                <a:gd name="f29" fmla="+- f20 0 f1"/>
                <a:gd name="f30" fmla="*/ f21 1 f14"/>
                <a:gd name="f31" fmla="*/ f22 1 f15"/>
                <a:gd name="f32" fmla="*/ f23 1 f14"/>
                <a:gd name="f33" fmla="*/ f24 1 f15"/>
                <a:gd name="f34" fmla="*/ f25 f9 1"/>
                <a:gd name="f35" fmla="*/ f26 f9 1"/>
                <a:gd name="f36" fmla="*/ f28 f10 1"/>
                <a:gd name="f37" fmla="*/ f27 f10 1"/>
                <a:gd name="f38" fmla="*/ f30 f9 1"/>
                <a:gd name="f39" fmla="*/ f31 f10 1"/>
                <a:gd name="f40" fmla="*/ f32 f9 1"/>
                <a:gd name="f41" fmla="*/ f33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38" y="f39"/>
                </a:cxn>
                <a:cxn ang="f29">
                  <a:pos x="f40" y="f39"/>
                </a:cxn>
                <a:cxn ang="f29">
                  <a:pos x="f40" y="f41"/>
                </a:cxn>
                <a:cxn ang="f29">
                  <a:pos x="f38" y="f41"/>
                </a:cxn>
                <a:cxn ang="f29">
                  <a:pos x="f38" y="f39"/>
                </a:cxn>
              </a:cxnLst>
              <a:rect l="f34" t="f37" r="f35" b="f36"/>
              <a:pathLst>
                <a:path w="2883929" h="1202280">
                  <a:moveTo>
                    <a:pt x="f5" y="f5"/>
                  </a:moveTo>
                  <a:lnTo>
                    <a:pt x="f6" y="f5"/>
                  </a:lnTo>
                  <a:lnTo>
                    <a:pt x="f6" y="f7"/>
                  </a:lnTo>
                  <a:lnTo>
                    <a:pt x="f5" y="f7"/>
                  </a:lnTo>
                  <a:lnTo>
                    <a:pt x="f5" y="f5"/>
                  </a:lnTo>
                  <a:close/>
                </a:path>
              </a:pathLst>
            </a:custGeom>
            <a:noFill/>
            <a:ln cap="flat">
              <a:noFill/>
              <a:prstDash val="solid"/>
            </a:ln>
          </p:spPr>
          <p:txBody>
            <a:bodyPr vert="horz" wrap="square" lIns="45720" tIns="45720" rIns="45720" bIns="45720" anchor="ctr" anchorCtr="0" compatLnSpc="1">
              <a:noAutofit/>
            </a:bodyPr>
            <a:lstStyle/>
            <a:p>
              <a:pPr marL="0" marR="0" lvl="0" indent="0" algn="just" defTabSz="488947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5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s-ES" sz="1050" b="0" i="0" u="none" strike="noStrike" kern="1200" cap="none" spc="0" baseline="0" dirty="0">
                  <a:solidFill>
                    <a:srgbClr val="000000"/>
                  </a:solidFill>
                  <a:uFillTx/>
                  <a:latin typeface="Calibri"/>
                </a:rPr>
                <a:t>•Conocen y comprenden la relevancia del PNGR y de los compromisos asignados a sus propias instituciones o instancias de coordinación en las que participan.</a:t>
              </a:r>
            </a:p>
            <a:p>
              <a:pPr marL="0" marR="0" lvl="0" indent="0" algn="just" defTabSz="488947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5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s-ES" sz="1050" b="0" i="0" u="none" strike="noStrike" kern="1200" cap="none" spc="0" baseline="0" dirty="0">
                  <a:solidFill>
                    <a:srgbClr val="000000"/>
                  </a:solidFill>
                  <a:uFillTx/>
                  <a:latin typeface="Calibri"/>
                </a:rPr>
                <a:t>•Identifican el vínculo de los compromisos con sus propios marcos de competencia.</a:t>
              </a:r>
            </a:p>
            <a:p>
              <a:pPr marL="0" marR="0" lvl="0" indent="0" algn="just" defTabSz="488947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5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s-ES" sz="1050" b="0" i="0" u="none" strike="noStrike" kern="1200" cap="none" spc="0" baseline="0" dirty="0">
                  <a:solidFill>
                    <a:srgbClr val="000000"/>
                  </a:solidFill>
                  <a:uFillTx/>
                  <a:latin typeface="Calibri"/>
                </a:rPr>
                <a:t>•Identifican las acciones que están desarrollando y que tienen vínculo con el PNGR.</a:t>
              </a:r>
            </a:p>
          </p:txBody>
        </p:sp>
        <p:sp>
          <p:nvSpPr>
            <p:cNvPr id="12" name="Forma libre 11"/>
            <p:cNvSpPr/>
            <p:nvPr/>
          </p:nvSpPr>
          <p:spPr>
            <a:xfrm>
              <a:off x="6130082" y="2007967"/>
              <a:ext cx="1881332" cy="231061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003800"/>
                <a:gd name="f7" fmla="val 1743306"/>
                <a:gd name="f8" fmla="val 1001900"/>
                <a:gd name="f9" fmla="val 2003799"/>
                <a:gd name="f10" fmla="val 379169"/>
                <a:gd name="f11" fmla="val 1364137"/>
                <a:gd name="f12" fmla="val 1"/>
                <a:gd name="f13" fmla="+- 0 0 -90"/>
                <a:gd name="f14" fmla="*/ f3 1 2003800"/>
                <a:gd name="f15" fmla="*/ f4 1 1743306"/>
                <a:gd name="f16" fmla="+- f7 0 f5"/>
                <a:gd name="f17" fmla="+- f6 0 f5"/>
                <a:gd name="f18" fmla="*/ f13 f0 1"/>
                <a:gd name="f19" fmla="*/ f17 1 2003800"/>
                <a:gd name="f20" fmla="*/ f16 1 1743306"/>
                <a:gd name="f21" fmla="*/ 0 f17 1"/>
                <a:gd name="f22" fmla="*/ 871653 f16 1"/>
                <a:gd name="f23" fmla="*/ 435827 f17 1"/>
                <a:gd name="f24" fmla="*/ 0 f16 1"/>
                <a:gd name="f25" fmla="*/ 1567974 f17 1"/>
                <a:gd name="f26" fmla="*/ 2003800 f17 1"/>
                <a:gd name="f27" fmla="*/ 1743306 f16 1"/>
                <a:gd name="f28" fmla="*/ f18 1 f2"/>
                <a:gd name="f29" fmla="*/ f21 1 2003800"/>
                <a:gd name="f30" fmla="*/ f22 1 1743306"/>
                <a:gd name="f31" fmla="*/ f23 1 2003800"/>
                <a:gd name="f32" fmla="*/ f24 1 1743306"/>
                <a:gd name="f33" fmla="*/ f25 1 2003800"/>
                <a:gd name="f34" fmla="*/ f26 1 2003800"/>
                <a:gd name="f35" fmla="*/ f27 1 1743306"/>
                <a:gd name="f36" fmla="*/ f5 1 f19"/>
                <a:gd name="f37" fmla="*/ f6 1 f19"/>
                <a:gd name="f38" fmla="*/ f5 1 f20"/>
                <a:gd name="f39" fmla="*/ f7 1 f20"/>
                <a:gd name="f40" fmla="+- f28 0 f1"/>
                <a:gd name="f41" fmla="*/ f29 1 f19"/>
                <a:gd name="f42" fmla="*/ f30 1 f20"/>
                <a:gd name="f43" fmla="*/ f31 1 f19"/>
                <a:gd name="f44" fmla="*/ f32 1 f20"/>
                <a:gd name="f45" fmla="*/ f33 1 f19"/>
                <a:gd name="f46" fmla="*/ f34 1 f19"/>
                <a:gd name="f47" fmla="*/ f35 1 f20"/>
                <a:gd name="f48" fmla="*/ f36 f14 1"/>
                <a:gd name="f49" fmla="*/ f37 f14 1"/>
                <a:gd name="f50" fmla="*/ f39 f15 1"/>
                <a:gd name="f51" fmla="*/ f38 f15 1"/>
                <a:gd name="f52" fmla="*/ f41 f14 1"/>
                <a:gd name="f53" fmla="*/ f42 f15 1"/>
                <a:gd name="f54" fmla="*/ f43 f14 1"/>
                <a:gd name="f55" fmla="*/ f44 f15 1"/>
                <a:gd name="f56" fmla="*/ f45 f14 1"/>
                <a:gd name="f57" fmla="*/ f46 f14 1"/>
                <a:gd name="f58" fmla="*/ f47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0">
                  <a:pos x="f52" y="f53"/>
                </a:cxn>
                <a:cxn ang="f40">
                  <a:pos x="f54" y="f55"/>
                </a:cxn>
                <a:cxn ang="f40">
                  <a:pos x="f56" y="f55"/>
                </a:cxn>
                <a:cxn ang="f40">
                  <a:pos x="f57" y="f53"/>
                </a:cxn>
                <a:cxn ang="f40">
                  <a:pos x="f56" y="f58"/>
                </a:cxn>
                <a:cxn ang="f40">
                  <a:pos x="f54" y="f58"/>
                </a:cxn>
                <a:cxn ang="f40">
                  <a:pos x="f52" y="f53"/>
                </a:cxn>
              </a:cxnLst>
              <a:rect l="f48" t="f51" r="f49" b="f50"/>
              <a:pathLst>
                <a:path w="2003800" h="1743306">
                  <a:moveTo>
                    <a:pt x="f8" y="f5"/>
                  </a:moveTo>
                  <a:lnTo>
                    <a:pt x="f9" y="f10"/>
                  </a:lnTo>
                  <a:lnTo>
                    <a:pt x="f9" y="f11"/>
                  </a:lnTo>
                  <a:lnTo>
                    <a:pt x="f8" y="f7"/>
                  </a:lnTo>
                  <a:lnTo>
                    <a:pt x="f12" y="f11"/>
                  </a:lnTo>
                  <a:lnTo>
                    <a:pt x="f12" y="f10"/>
                  </a:lnTo>
                  <a:lnTo>
                    <a:pt x="f8" y="f5"/>
                  </a:lnTo>
                  <a:close/>
                </a:path>
              </a:pathLst>
            </a:custGeom>
            <a:solidFill>
              <a:srgbClr val="F7D2C6"/>
            </a:solidFill>
            <a:ln w="12701" cap="flat">
              <a:solidFill>
                <a:srgbClr val="FFFFFF"/>
              </a:solidFill>
              <a:prstDash val="solid"/>
              <a:miter/>
            </a:ln>
          </p:spPr>
          <p:txBody>
            <a:bodyPr vert="horz" wrap="square" lIns="271668" tIns="312258" rIns="271668" bIns="312258" anchor="ctr" anchorCtr="1" compatLnSpc="1">
              <a:noAutofit/>
            </a:bodyPr>
            <a:lstStyle/>
            <a:p>
              <a:pPr marL="0" marR="0" lvl="0" indent="0" algn="ctr" defTabSz="1600200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15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CR" sz="44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endParaRPr>
            </a:p>
          </p:txBody>
        </p:sp>
        <p:sp>
          <p:nvSpPr>
            <p:cNvPr id="13" name="Forma libre 12"/>
            <p:cNvSpPr/>
            <p:nvPr/>
          </p:nvSpPr>
          <p:spPr>
            <a:xfrm>
              <a:off x="5061533" y="3894585"/>
              <a:ext cx="1881332" cy="231061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003800"/>
                <a:gd name="f7" fmla="val 1743306"/>
                <a:gd name="f8" fmla="val 1001900"/>
                <a:gd name="f9" fmla="val 2003799"/>
                <a:gd name="f10" fmla="val 379169"/>
                <a:gd name="f11" fmla="val 1364137"/>
                <a:gd name="f12" fmla="val 1"/>
                <a:gd name="f13" fmla="+- 0 0 -90"/>
                <a:gd name="f14" fmla="*/ f3 1 2003800"/>
                <a:gd name="f15" fmla="*/ f4 1 1743306"/>
                <a:gd name="f16" fmla="+- f7 0 f5"/>
                <a:gd name="f17" fmla="+- f6 0 f5"/>
                <a:gd name="f18" fmla="*/ f13 f0 1"/>
                <a:gd name="f19" fmla="*/ f17 1 2003800"/>
                <a:gd name="f20" fmla="*/ f16 1 1743306"/>
                <a:gd name="f21" fmla="*/ 0 f17 1"/>
                <a:gd name="f22" fmla="*/ 871653 f16 1"/>
                <a:gd name="f23" fmla="*/ 435827 f17 1"/>
                <a:gd name="f24" fmla="*/ 0 f16 1"/>
                <a:gd name="f25" fmla="*/ 1567974 f17 1"/>
                <a:gd name="f26" fmla="*/ 2003800 f17 1"/>
                <a:gd name="f27" fmla="*/ 1743306 f16 1"/>
                <a:gd name="f28" fmla="*/ f18 1 f2"/>
                <a:gd name="f29" fmla="*/ f21 1 2003800"/>
                <a:gd name="f30" fmla="*/ f22 1 1743306"/>
                <a:gd name="f31" fmla="*/ f23 1 2003800"/>
                <a:gd name="f32" fmla="*/ f24 1 1743306"/>
                <a:gd name="f33" fmla="*/ f25 1 2003800"/>
                <a:gd name="f34" fmla="*/ f26 1 2003800"/>
                <a:gd name="f35" fmla="*/ f27 1 1743306"/>
                <a:gd name="f36" fmla="*/ f5 1 f19"/>
                <a:gd name="f37" fmla="*/ f6 1 f19"/>
                <a:gd name="f38" fmla="*/ f5 1 f20"/>
                <a:gd name="f39" fmla="*/ f7 1 f20"/>
                <a:gd name="f40" fmla="+- f28 0 f1"/>
                <a:gd name="f41" fmla="*/ f29 1 f19"/>
                <a:gd name="f42" fmla="*/ f30 1 f20"/>
                <a:gd name="f43" fmla="*/ f31 1 f19"/>
                <a:gd name="f44" fmla="*/ f32 1 f20"/>
                <a:gd name="f45" fmla="*/ f33 1 f19"/>
                <a:gd name="f46" fmla="*/ f34 1 f19"/>
                <a:gd name="f47" fmla="*/ f35 1 f20"/>
                <a:gd name="f48" fmla="*/ f36 f14 1"/>
                <a:gd name="f49" fmla="*/ f37 f14 1"/>
                <a:gd name="f50" fmla="*/ f39 f15 1"/>
                <a:gd name="f51" fmla="*/ f38 f15 1"/>
                <a:gd name="f52" fmla="*/ f41 f14 1"/>
                <a:gd name="f53" fmla="*/ f42 f15 1"/>
                <a:gd name="f54" fmla="*/ f43 f14 1"/>
                <a:gd name="f55" fmla="*/ f44 f15 1"/>
                <a:gd name="f56" fmla="*/ f45 f14 1"/>
                <a:gd name="f57" fmla="*/ f46 f14 1"/>
                <a:gd name="f58" fmla="*/ f47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0">
                  <a:pos x="f52" y="f53"/>
                </a:cxn>
                <a:cxn ang="f40">
                  <a:pos x="f54" y="f55"/>
                </a:cxn>
                <a:cxn ang="f40">
                  <a:pos x="f56" y="f55"/>
                </a:cxn>
                <a:cxn ang="f40">
                  <a:pos x="f57" y="f53"/>
                </a:cxn>
                <a:cxn ang="f40">
                  <a:pos x="f56" y="f58"/>
                </a:cxn>
                <a:cxn ang="f40">
                  <a:pos x="f54" y="f58"/>
                </a:cxn>
                <a:cxn ang="f40">
                  <a:pos x="f52" y="f53"/>
                </a:cxn>
              </a:cxnLst>
              <a:rect l="f48" t="f51" r="f49" b="f50"/>
              <a:pathLst>
                <a:path w="2003800" h="1743306">
                  <a:moveTo>
                    <a:pt x="f8" y="f5"/>
                  </a:moveTo>
                  <a:lnTo>
                    <a:pt x="f9" y="f10"/>
                  </a:lnTo>
                  <a:lnTo>
                    <a:pt x="f9" y="f11"/>
                  </a:lnTo>
                  <a:lnTo>
                    <a:pt x="f8" y="f7"/>
                  </a:lnTo>
                  <a:lnTo>
                    <a:pt x="f12" y="f11"/>
                  </a:lnTo>
                  <a:lnTo>
                    <a:pt x="f12" y="f10"/>
                  </a:lnTo>
                  <a:lnTo>
                    <a:pt x="f8" y="f5"/>
                  </a:lnTo>
                  <a:close/>
                </a:path>
              </a:pathLst>
            </a:custGeom>
            <a:solidFill>
              <a:srgbClr val="ECA182"/>
            </a:solidFill>
            <a:ln w="12701" cap="flat">
              <a:solidFill>
                <a:srgbClr val="FFFFFF"/>
              </a:solidFill>
              <a:prstDash val="solid"/>
              <a:miter/>
            </a:ln>
          </p:spPr>
          <p:txBody>
            <a:bodyPr vert="horz" wrap="square" lIns="328818" tIns="369408" rIns="328818" bIns="369408" anchor="ctr" anchorCtr="1" compatLnSpc="1">
              <a:normAutofit/>
            </a:bodyPr>
            <a:lstStyle/>
            <a:p>
              <a:pPr marL="0" marR="0" lvl="0" indent="0" algn="ctr" defTabSz="666753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s-CR" sz="1600" dirty="0">
                  <a:solidFill>
                    <a:srgbClr val="FFFFFF"/>
                  </a:solidFill>
                  <a:latin typeface="Calibri"/>
                </a:rPr>
                <a:t>Resultados esperados</a:t>
              </a:r>
              <a:endParaRPr lang="es-CR" sz="1600" b="0" i="0" u="none" strike="noStrike" kern="1200" cap="none" spc="0" baseline="0" dirty="0">
                <a:solidFill>
                  <a:srgbClr val="FFFFFF"/>
                </a:solidFill>
                <a:uFillTx/>
                <a:latin typeface="Calibri"/>
              </a:endParaRPr>
            </a:p>
          </p:txBody>
        </p:sp>
        <p:sp>
          <p:nvSpPr>
            <p:cNvPr id="14" name="Forma libre 13"/>
            <p:cNvSpPr/>
            <p:nvPr/>
          </p:nvSpPr>
          <p:spPr>
            <a:xfrm>
              <a:off x="7050307" y="4507342"/>
              <a:ext cx="3716405" cy="138636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443744"/>
                <a:gd name="f7" fmla="val 1202280"/>
                <a:gd name="f8" fmla="+- 0 0 -90"/>
                <a:gd name="f9" fmla="*/ f3 1 3443744"/>
                <a:gd name="f10" fmla="*/ f4 1 1202280"/>
                <a:gd name="f11" fmla="+- f7 0 f5"/>
                <a:gd name="f12" fmla="+- f6 0 f5"/>
                <a:gd name="f13" fmla="*/ f8 f0 1"/>
                <a:gd name="f14" fmla="*/ f12 1 3443744"/>
                <a:gd name="f15" fmla="*/ f11 1 1202280"/>
                <a:gd name="f16" fmla="*/ 0 f12 1"/>
                <a:gd name="f17" fmla="*/ 0 f11 1"/>
                <a:gd name="f18" fmla="*/ 3443744 f12 1"/>
                <a:gd name="f19" fmla="*/ 1202280 f11 1"/>
                <a:gd name="f20" fmla="*/ f13 1 f2"/>
                <a:gd name="f21" fmla="*/ f16 1 3443744"/>
                <a:gd name="f22" fmla="*/ f17 1 1202280"/>
                <a:gd name="f23" fmla="*/ f18 1 3443744"/>
                <a:gd name="f24" fmla="*/ f19 1 1202280"/>
                <a:gd name="f25" fmla="*/ f5 1 f14"/>
                <a:gd name="f26" fmla="*/ f6 1 f14"/>
                <a:gd name="f27" fmla="*/ f5 1 f15"/>
                <a:gd name="f28" fmla="*/ f7 1 f15"/>
                <a:gd name="f29" fmla="+- f20 0 f1"/>
                <a:gd name="f30" fmla="*/ f21 1 f14"/>
                <a:gd name="f31" fmla="*/ f22 1 f15"/>
                <a:gd name="f32" fmla="*/ f23 1 f14"/>
                <a:gd name="f33" fmla="*/ f24 1 f15"/>
                <a:gd name="f34" fmla="*/ f25 f9 1"/>
                <a:gd name="f35" fmla="*/ f26 f9 1"/>
                <a:gd name="f36" fmla="*/ f28 f10 1"/>
                <a:gd name="f37" fmla="*/ f27 f10 1"/>
                <a:gd name="f38" fmla="*/ f30 f9 1"/>
                <a:gd name="f39" fmla="*/ f31 f10 1"/>
                <a:gd name="f40" fmla="*/ f32 f9 1"/>
                <a:gd name="f41" fmla="*/ f33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38" y="f39"/>
                </a:cxn>
                <a:cxn ang="f29">
                  <a:pos x="f40" y="f39"/>
                </a:cxn>
                <a:cxn ang="f29">
                  <a:pos x="f40" y="f41"/>
                </a:cxn>
                <a:cxn ang="f29">
                  <a:pos x="f38" y="f41"/>
                </a:cxn>
                <a:cxn ang="f29">
                  <a:pos x="f38" y="f39"/>
                </a:cxn>
              </a:cxnLst>
              <a:rect l="f34" t="f37" r="f35" b="f36"/>
              <a:pathLst>
                <a:path w="3443744" h="1202280">
                  <a:moveTo>
                    <a:pt x="f5" y="f5"/>
                  </a:moveTo>
                  <a:lnTo>
                    <a:pt x="f6" y="f5"/>
                  </a:lnTo>
                  <a:lnTo>
                    <a:pt x="f6" y="f7"/>
                  </a:lnTo>
                  <a:lnTo>
                    <a:pt x="f5" y="f7"/>
                  </a:lnTo>
                  <a:lnTo>
                    <a:pt x="f5" y="f5"/>
                  </a:lnTo>
                  <a:close/>
                </a:path>
              </a:pathLst>
            </a:custGeom>
            <a:noFill/>
            <a:ln cap="flat">
              <a:noFill/>
              <a:prstDash val="solid"/>
            </a:ln>
          </p:spPr>
          <p:txBody>
            <a:bodyPr vert="horz" wrap="square" lIns="41906" tIns="41906" rIns="41906" bIns="41906" anchor="ctr" anchorCtr="0" compatLnSpc="1">
              <a:normAutofit/>
            </a:bodyPr>
            <a:lstStyle/>
            <a:p>
              <a:pPr marL="0" marR="0" lvl="0" indent="0" algn="just" defTabSz="488947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5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s-ES" sz="1050" b="0" i="0" u="none" strike="noStrike" kern="1200" cap="none" spc="0" baseline="0" dirty="0">
                  <a:solidFill>
                    <a:srgbClr val="000000"/>
                  </a:solidFill>
                  <a:uFillTx/>
                  <a:latin typeface="Calibri"/>
                </a:rPr>
                <a:t>•Reconocen las condiciones institucionales que favorecen el cumplimento de los compromisos.</a:t>
              </a:r>
            </a:p>
            <a:p>
              <a:pPr marL="0" marR="0" lvl="0" indent="0" algn="just" defTabSz="488947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5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s-ES" sz="1050" b="0" i="0" u="none" strike="noStrike" kern="1200" cap="none" spc="0" baseline="0" dirty="0">
                  <a:solidFill>
                    <a:srgbClr val="000000"/>
                  </a:solidFill>
                  <a:uFillTx/>
                  <a:latin typeface="Calibri"/>
                </a:rPr>
                <a:t>•Reconocen los principales obstáculos que limitan el cumplimiento de los compromisos.</a:t>
              </a:r>
            </a:p>
            <a:p>
              <a:pPr marL="0" marR="0" lvl="0" indent="0" algn="just" defTabSz="488947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5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s-ES" sz="1050" b="0" i="0" u="none" strike="noStrike" kern="1200" cap="none" spc="0" baseline="0" dirty="0">
                  <a:solidFill>
                    <a:srgbClr val="000000"/>
                  </a:solidFill>
                  <a:uFillTx/>
                  <a:latin typeface="Calibri"/>
                </a:rPr>
                <a:t>•Identifican alternativas de apoyo que la CNE puede desarrollar para el cumplimiento.</a:t>
              </a:r>
            </a:p>
          </p:txBody>
        </p:sp>
        <p:sp>
          <p:nvSpPr>
            <p:cNvPr id="15" name="Forma libre 14"/>
            <p:cNvSpPr/>
            <p:nvPr/>
          </p:nvSpPr>
          <p:spPr>
            <a:xfrm>
              <a:off x="3017327" y="3924723"/>
              <a:ext cx="1881332" cy="231061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003800"/>
                <a:gd name="f7" fmla="val 1743306"/>
                <a:gd name="f8" fmla="val 1001900"/>
                <a:gd name="f9" fmla="val 2003799"/>
                <a:gd name="f10" fmla="val 379169"/>
                <a:gd name="f11" fmla="val 1364137"/>
                <a:gd name="f12" fmla="val 1"/>
                <a:gd name="f13" fmla="+- 0 0 -90"/>
                <a:gd name="f14" fmla="*/ f3 1 2003800"/>
                <a:gd name="f15" fmla="*/ f4 1 1743306"/>
                <a:gd name="f16" fmla="+- f7 0 f5"/>
                <a:gd name="f17" fmla="+- f6 0 f5"/>
                <a:gd name="f18" fmla="*/ f13 f0 1"/>
                <a:gd name="f19" fmla="*/ f17 1 2003800"/>
                <a:gd name="f20" fmla="*/ f16 1 1743306"/>
                <a:gd name="f21" fmla="*/ 0 f17 1"/>
                <a:gd name="f22" fmla="*/ 871653 f16 1"/>
                <a:gd name="f23" fmla="*/ 435827 f17 1"/>
                <a:gd name="f24" fmla="*/ 0 f16 1"/>
                <a:gd name="f25" fmla="*/ 1567974 f17 1"/>
                <a:gd name="f26" fmla="*/ 2003800 f17 1"/>
                <a:gd name="f27" fmla="*/ 1743306 f16 1"/>
                <a:gd name="f28" fmla="*/ f18 1 f2"/>
                <a:gd name="f29" fmla="*/ f21 1 2003800"/>
                <a:gd name="f30" fmla="*/ f22 1 1743306"/>
                <a:gd name="f31" fmla="*/ f23 1 2003800"/>
                <a:gd name="f32" fmla="*/ f24 1 1743306"/>
                <a:gd name="f33" fmla="*/ f25 1 2003800"/>
                <a:gd name="f34" fmla="*/ f26 1 2003800"/>
                <a:gd name="f35" fmla="*/ f27 1 1743306"/>
                <a:gd name="f36" fmla="*/ f5 1 f19"/>
                <a:gd name="f37" fmla="*/ f6 1 f19"/>
                <a:gd name="f38" fmla="*/ f5 1 f20"/>
                <a:gd name="f39" fmla="*/ f7 1 f20"/>
                <a:gd name="f40" fmla="+- f28 0 f1"/>
                <a:gd name="f41" fmla="*/ f29 1 f19"/>
                <a:gd name="f42" fmla="*/ f30 1 f20"/>
                <a:gd name="f43" fmla="*/ f31 1 f19"/>
                <a:gd name="f44" fmla="*/ f32 1 f20"/>
                <a:gd name="f45" fmla="*/ f33 1 f19"/>
                <a:gd name="f46" fmla="*/ f34 1 f19"/>
                <a:gd name="f47" fmla="*/ f35 1 f20"/>
                <a:gd name="f48" fmla="*/ f36 f14 1"/>
                <a:gd name="f49" fmla="*/ f37 f14 1"/>
                <a:gd name="f50" fmla="*/ f39 f15 1"/>
                <a:gd name="f51" fmla="*/ f38 f15 1"/>
                <a:gd name="f52" fmla="*/ f41 f14 1"/>
                <a:gd name="f53" fmla="*/ f42 f15 1"/>
                <a:gd name="f54" fmla="*/ f43 f14 1"/>
                <a:gd name="f55" fmla="*/ f44 f15 1"/>
                <a:gd name="f56" fmla="*/ f45 f14 1"/>
                <a:gd name="f57" fmla="*/ f46 f14 1"/>
                <a:gd name="f58" fmla="*/ f47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0">
                  <a:pos x="f52" y="f53"/>
                </a:cxn>
                <a:cxn ang="f40">
                  <a:pos x="f54" y="f55"/>
                </a:cxn>
                <a:cxn ang="f40">
                  <a:pos x="f56" y="f55"/>
                </a:cxn>
                <a:cxn ang="f40">
                  <a:pos x="f57" y="f53"/>
                </a:cxn>
                <a:cxn ang="f40">
                  <a:pos x="f56" y="f58"/>
                </a:cxn>
                <a:cxn ang="f40">
                  <a:pos x="f54" y="f58"/>
                </a:cxn>
                <a:cxn ang="f40">
                  <a:pos x="f52" y="f53"/>
                </a:cxn>
              </a:cxnLst>
              <a:rect l="f48" t="f51" r="f49" b="f50"/>
              <a:pathLst>
                <a:path w="2003800" h="1743306">
                  <a:moveTo>
                    <a:pt x="f8" y="f5"/>
                  </a:moveTo>
                  <a:lnTo>
                    <a:pt x="f9" y="f10"/>
                  </a:lnTo>
                  <a:lnTo>
                    <a:pt x="f9" y="f11"/>
                  </a:lnTo>
                  <a:lnTo>
                    <a:pt x="f8" y="f7"/>
                  </a:lnTo>
                  <a:lnTo>
                    <a:pt x="f12" y="f11"/>
                  </a:lnTo>
                  <a:lnTo>
                    <a:pt x="f12" y="f10"/>
                  </a:lnTo>
                  <a:lnTo>
                    <a:pt x="f8" y="f5"/>
                  </a:lnTo>
                  <a:close/>
                </a:path>
              </a:pathLst>
            </a:custGeom>
            <a:solidFill>
              <a:srgbClr val="DE7740"/>
            </a:solidFill>
            <a:ln w="12701" cap="flat">
              <a:solidFill>
                <a:srgbClr val="FFFFFF"/>
              </a:solidFill>
              <a:prstDash val="solid"/>
              <a:miter/>
            </a:ln>
          </p:spPr>
          <p:txBody>
            <a:bodyPr vert="horz" wrap="square" lIns="271668" tIns="312258" rIns="271668" bIns="312258" anchor="ctr" anchorCtr="1" compatLnSpc="1">
              <a:noAutofit/>
            </a:bodyPr>
            <a:lstStyle/>
            <a:p>
              <a:pPr marL="0" marR="0" lvl="0" indent="0" algn="ctr" defTabSz="1600200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15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CR" sz="44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endParaRPr>
            </a:p>
          </p:txBody>
        </p:sp>
      </p:grpSp>
      <p:pic>
        <p:nvPicPr>
          <p:cNvPr id="17" name="Imagen 16" descr="Logotipo&#10;&#10;Descripción generada automáticamente">
            <a:extLst>
              <a:ext uri="{FF2B5EF4-FFF2-40B4-BE49-F238E27FC236}">
                <a16:creationId xmlns:a16="http://schemas.microsoft.com/office/drawing/2014/main" id="{87FEC764-1407-4AB4-8751-8473EF8E5A8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509" y="1761395"/>
            <a:ext cx="1239054" cy="26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7766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5"/>
          <p:cNvSpPr txBox="1"/>
          <p:nvPr/>
        </p:nvSpPr>
        <p:spPr>
          <a:xfrm>
            <a:off x="1045029" y="507160"/>
            <a:ext cx="2993571" cy="5438730"/>
          </a:xfrm>
          <a:prstGeom prst="rect">
            <a:avLst/>
          </a:prstGeom>
        </p:spPr>
        <p:txBody>
          <a:bodyPr vert="horz" lIns="91440" tIns="45720" rIns="91440" bIns="45720" rtlCol="0" anchor="ctr" anchorCtr="0" compatLnSpc="1">
            <a:normAutofit/>
          </a:bodyPr>
          <a:lstStyle/>
          <a:p>
            <a:pPr marL="0" marR="0" lvl="0" indent="0" fontAlgn="auto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200" b="0" i="0" u="none" strike="noStrike" kern="1200" cap="none" spc="0" baseline="0" dirty="0" err="1">
                <a:solidFill>
                  <a:schemeClr val="tx1"/>
                </a:solidFill>
                <a:uFillTx/>
                <a:latin typeface="+mj-lt"/>
                <a:ea typeface="+mj-ea"/>
                <a:cs typeface="+mj-cs"/>
              </a:rPr>
              <a:t>Resultados</a:t>
            </a:r>
            <a:r>
              <a:rPr lang="en-US" sz="3200" b="0" i="0" u="none" strike="noStrike" kern="1200" cap="none" spc="0" baseline="0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</a:rPr>
              <a:t> de </a:t>
            </a:r>
          </a:p>
          <a:p>
            <a:pPr marL="0" marR="0" lvl="0" indent="0" fontAlgn="auto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200" b="0" i="0" u="none" strike="noStrike" kern="1200" cap="none" spc="0" baseline="0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</a:rPr>
              <a:t>la </a:t>
            </a:r>
          </a:p>
          <a:p>
            <a:pPr marL="0" marR="0" lvl="0" indent="0" fontAlgn="auto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200" b="0" i="0" u="none" strike="noStrike" kern="1200" cap="none" spc="0" baseline="0" dirty="0" err="1">
                <a:solidFill>
                  <a:schemeClr val="tx1"/>
                </a:solidFill>
                <a:uFillTx/>
                <a:latin typeface="+mj-lt"/>
                <a:ea typeface="+mj-ea"/>
                <a:cs typeface="+mj-cs"/>
              </a:rPr>
              <a:t>sesión</a:t>
            </a:r>
            <a:r>
              <a:rPr lang="en-US" sz="3200" b="0" i="0" u="none" strike="noStrike" kern="1200" cap="none" spc="0" baseline="0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</a:rPr>
              <a:t> </a:t>
            </a:r>
          </a:p>
          <a:p>
            <a:pPr marL="0" marR="0" lvl="0" indent="0" fontAlgn="auto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200" b="0" i="0" u="none" strike="noStrike" kern="1200" cap="none" spc="0" baseline="0" dirty="0" err="1">
                <a:solidFill>
                  <a:schemeClr val="tx1"/>
                </a:solidFill>
                <a:uFillTx/>
                <a:latin typeface="+mj-lt"/>
                <a:ea typeface="+mj-ea"/>
                <a:cs typeface="+mj-cs"/>
              </a:rPr>
              <a:t>paralela</a:t>
            </a:r>
            <a:endParaRPr lang="en-US" sz="3200" b="0" i="0" u="none" strike="noStrike" kern="1200" cap="none" spc="0" baseline="0" dirty="0">
              <a:solidFill>
                <a:schemeClr val="tx1"/>
              </a:solidFill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6FD0CCE9-D52B-41E3-A0BB-18BFFF9519E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14A67F55-581F-4061-9AAD-41F14E28FE2A}"/>
              </a:ext>
            </a:extLst>
          </p:cNvPr>
          <p:cNvSpPr txBox="1"/>
          <p:nvPr/>
        </p:nvSpPr>
        <p:spPr>
          <a:xfrm>
            <a:off x="5083629" y="507160"/>
            <a:ext cx="5196272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sz="3500" b="1" dirty="0">
                <a:solidFill>
                  <a:srgbClr val="002060"/>
                </a:solidFill>
              </a:rPr>
              <a:t>SALA 1: Social y ambiental</a:t>
            </a:r>
          </a:p>
        </p:txBody>
      </p:sp>
      <p:pic>
        <p:nvPicPr>
          <p:cNvPr id="7" name="Imagen 6" descr="Imagen que contiene foto, diferente, posando, grupo&#10;&#10;Descripción generada automáticamente">
            <a:extLst>
              <a:ext uri="{FF2B5EF4-FFF2-40B4-BE49-F238E27FC236}">
                <a16:creationId xmlns:a16="http://schemas.microsoft.com/office/drawing/2014/main" id="{9B05DBEC-6397-4006-B7B2-ECF67077FE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2320" y="1138102"/>
            <a:ext cx="8590040" cy="5100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55028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5"/>
          <p:cNvSpPr txBox="1"/>
          <p:nvPr/>
        </p:nvSpPr>
        <p:spPr>
          <a:xfrm>
            <a:off x="1045029" y="507160"/>
            <a:ext cx="2993571" cy="5438730"/>
          </a:xfrm>
          <a:prstGeom prst="rect">
            <a:avLst/>
          </a:prstGeom>
        </p:spPr>
        <p:txBody>
          <a:bodyPr vert="horz" lIns="91440" tIns="45720" rIns="91440" bIns="45720" rtlCol="0" anchor="ctr" anchorCtr="0" compatLnSpc="1">
            <a:normAutofit/>
          </a:bodyPr>
          <a:lstStyle/>
          <a:p>
            <a:pPr marL="0" marR="0" lvl="0" indent="0" fontAlgn="auto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200" b="0" i="0" u="none" strike="noStrike" kern="1200" cap="none" spc="0" baseline="0" dirty="0" err="1">
                <a:solidFill>
                  <a:schemeClr val="tx1"/>
                </a:solidFill>
                <a:uFillTx/>
                <a:latin typeface="+mj-lt"/>
                <a:ea typeface="+mj-ea"/>
                <a:cs typeface="+mj-cs"/>
              </a:rPr>
              <a:t>Resultados</a:t>
            </a:r>
            <a:r>
              <a:rPr lang="en-US" sz="3200" b="0" i="0" u="none" strike="noStrike" kern="1200" cap="none" spc="0" baseline="0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</a:rPr>
              <a:t> de </a:t>
            </a:r>
          </a:p>
          <a:p>
            <a:pPr marL="0" marR="0" lvl="0" indent="0" fontAlgn="auto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200" b="0" i="0" u="none" strike="noStrike" kern="1200" cap="none" spc="0" baseline="0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</a:rPr>
              <a:t>la </a:t>
            </a:r>
          </a:p>
          <a:p>
            <a:pPr marL="0" marR="0" lvl="0" indent="0" fontAlgn="auto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200" b="0" i="0" u="none" strike="noStrike" kern="1200" cap="none" spc="0" baseline="0" dirty="0" err="1">
                <a:solidFill>
                  <a:schemeClr val="tx1"/>
                </a:solidFill>
                <a:uFillTx/>
                <a:latin typeface="+mj-lt"/>
                <a:ea typeface="+mj-ea"/>
                <a:cs typeface="+mj-cs"/>
              </a:rPr>
              <a:t>sesión</a:t>
            </a:r>
            <a:r>
              <a:rPr lang="en-US" sz="3200" b="0" i="0" u="none" strike="noStrike" kern="1200" cap="none" spc="0" baseline="0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</a:rPr>
              <a:t> </a:t>
            </a:r>
          </a:p>
          <a:p>
            <a:pPr marL="0" marR="0" lvl="0" indent="0" fontAlgn="auto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200" b="0" i="0" u="none" strike="noStrike" kern="1200" cap="none" spc="0" baseline="0" dirty="0" err="1">
                <a:solidFill>
                  <a:schemeClr val="tx1"/>
                </a:solidFill>
                <a:uFillTx/>
                <a:latin typeface="+mj-lt"/>
                <a:ea typeface="+mj-ea"/>
                <a:cs typeface="+mj-cs"/>
              </a:rPr>
              <a:t>paralela</a:t>
            </a:r>
            <a:endParaRPr lang="en-US" sz="3200" b="0" i="0" u="none" strike="noStrike" kern="1200" cap="none" spc="0" baseline="0" dirty="0">
              <a:solidFill>
                <a:schemeClr val="tx1"/>
              </a:solidFill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6FD0CCE9-D52B-41E3-A0BB-18BFFF9519E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14A67F55-581F-4061-9AAD-41F14E28FE2A}"/>
              </a:ext>
            </a:extLst>
          </p:cNvPr>
          <p:cNvSpPr txBox="1"/>
          <p:nvPr/>
        </p:nvSpPr>
        <p:spPr>
          <a:xfrm>
            <a:off x="5083629" y="507160"/>
            <a:ext cx="5196272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sz="3500" b="1" dirty="0">
                <a:solidFill>
                  <a:srgbClr val="002060"/>
                </a:solidFill>
              </a:rPr>
              <a:t>SALA 1: Social y ambiental</a:t>
            </a:r>
          </a:p>
        </p:txBody>
      </p:sp>
      <p:pic>
        <p:nvPicPr>
          <p:cNvPr id="5" name="Imagen 4" descr="Interfaz de usuario gráfica, Sitio web&#10;&#10;Descripción generada automáticamente">
            <a:extLst>
              <a:ext uri="{FF2B5EF4-FFF2-40B4-BE49-F238E27FC236}">
                <a16:creationId xmlns:a16="http://schemas.microsoft.com/office/drawing/2014/main" id="{65A5FB16-FE60-4545-981B-241F6EBF80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0603" y="1170012"/>
            <a:ext cx="8753582" cy="5180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7224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5"/>
          <p:cNvSpPr txBox="1"/>
          <p:nvPr/>
        </p:nvSpPr>
        <p:spPr>
          <a:xfrm>
            <a:off x="1045029" y="507160"/>
            <a:ext cx="2993571" cy="5438730"/>
          </a:xfrm>
          <a:prstGeom prst="rect">
            <a:avLst/>
          </a:prstGeom>
        </p:spPr>
        <p:txBody>
          <a:bodyPr vert="horz" lIns="91440" tIns="45720" rIns="91440" bIns="45720" rtlCol="0" anchor="ctr" anchorCtr="0" compatLnSpc="1">
            <a:normAutofit/>
          </a:bodyPr>
          <a:lstStyle/>
          <a:p>
            <a:pPr marL="0" marR="0" lvl="0" indent="0" fontAlgn="auto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200" b="0" i="0" u="none" strike="noStrike" kern="1200" cap="none" spc="0" baseline="0" dirty="0" err="1">
                <a:solidFill>
                  <a:schemeClr val="tx1"/>
                </a:solidFill>
                <a:uFillTx/>
                <a:latin typeface="+mj-lt"/>
                <a:ea typeface="+mj-ea"/>
                <a:cs typeface="+mj-cs"/>
              </a:rPr>
              <a:t>Resultados</a:t>
            </a:r>
            <a:r>
              <a:rPr lang="en-US" sz="3200" b="0" i="0" u="none" strike="noStrike" kern="1200" cap="none" spc="0" baseline="0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</a:rPr>
              <a:t> de </a:t>
            </a:r>
          </a:p>
          <a:p>
            <a:pPr marL="0" marR="0" lvl="0" indent="0" fontAlgn="auto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200" b="0" i="0" u="none" strike="noStrike" kern="1200" cap="none" spc="0" baseline="0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</a:rPr>
              <a:t>la </a:t>
            </a:r>
          </a:p>
          <a:p>
            <a:pPr marL="0" marR="0" lvl="0" indent="0" fontAlgn="auto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200" b="0" i="0" u="none" strike="noStrike" kern="1200" cap="none" spc="0" baseline="0" dirty="0" err="1">
                <a:solidFill>
                  <a:schemeClr val="tx1"/>
                </a:solidFill>
                <a:uFillTx/>
                <a:latin typeface="+mj-lt"/>
                <a:ea typeface="+mj-ea"/>
                <a:cs typeface="+mj-cs"/>
              </a:rPr>
              <a:t>sesión</a:t>
            </a:r>
            <a:r>
              <a:rPr lang="en-US" sz="3200" b="0" i="0" u="none" strike="noStrike" kern="1200" cap="none" spc="0" baseline="0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</a:rPr>
              <a:t> </a:t>
            </a:r>
          </a:p>
          <a:p>
            <a:pPr marL="0" marR="0" lvl="0" indent="0" fontAlgn="auto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200" b="0" i="0" u="none" strike="noStrike" kern="1200" cap="none" spc="0" baseline="0" dirty="0" err="1">
                <a:solidFill>
                  <a:schemeClr val="tx1"/>
                </a:solidFill>
                <a:uFillTx/>
                <a:latin typeface="+mj-lt"/>
                <a:ea typeface="+mj-ea"/>
                <a:cs typeface="+mj-cs"/>
              </a:rPr>
              <a:t>paralela</a:t>
            </a:r>
            <a:endParaRPr lang="en-US" sz="3200" b="0" i="0" u="none" strike="noStrike" kern="1200" cap="none" spc="0" baseline="0" dirty="0">
              <a:solidFill>
                <a:schemeClr val="tx1"/>
              </a:solidFill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6FD0CCE9-D52B-41E3-A0BB-18BFFF9519E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06C95776-4D06-4255-9C52-8621096DECA0}"/>
              </a:ext>
            </a:extLst>
          </p:cNvPr>
          <p:cNvSpPr txBox="1"/>
          <p:nvPr/>
        </p:nvSpPr>
        <p:spPr>
          <a:xfrm>
            <a:off x="1372547" y="3105834"/>
            <a:ext cx="13517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CR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4A67F55-581F-4061-9AAD-41F14E28FE2A}"/>
              </a:ext>
            </a:extLst>
          </p:cNvPr>
          <p:cNvSpPr txBox="1"/>
          <p:nvPr/>
        </p:nvSpPr>
        <p:spPr>
          <a:xfrm>
            <a:off x="4336123" y="526901"/>
            <a:ext cx="5843971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sz="3500" dirty="0">
                <a:solidFill>
                  <a:srgbClr val="002060"/>
                </a:solidFill>
              </a:rPr>
              <a:t>Aportes generales de la Sala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BF8DACDE-334B-40BB-A52B-2555E1D8E8B4}"/>
              </a:ext>
            </a:extLst>
          </p:cNvPr>
          <p:cNvSpPr txBox="1"/>
          <p:nvPr/>
        </p:nvSpPr>
        <p:spPr>
          <a:xfrm>
            <a:off x="2499483" y="1178499"/>
            <a:ext cx="9408815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CR" dirty="0"/>
              <a:t>Gran participación al validar las acciones estratégicas, considerando criterios como: la </a:t>
            </a:r>
            <a:r>
              <a:rPr lang="es-CR" b="1" dirty="0"/>
              <a:t>capacidad institucional</a:t>
            </a:r>
            <a:r>
              <a:rPr lang="es-CR" dirty="0"/>
              <a:t>, </a:t>
            </a:r>
            <a:r>
              <a:rPr lang="es-CR" b="1" dirty="0"/>
              <a:t>viabilidad política &amp; el impacto que generaría en la sociedad.</a:t>
            </a:r>
          </a:p>
          <a:p>
            <a:endParaRPr lang="es-C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R" dirty="0"/>
              <a:t>Discusión de las </a:t>
            </a:r>
            <a:r>
              <a:rPr lang="es-CR" b="1" dirty="0"/>
              <a:t>104 acciones estratégicas &amp; 198 productos </a:t>
            </a:r>
            <a:r>
              <a:rPr lang="es-CR" dirty="0"/>
              <a:t>planteadas en el Plan Nacional del Gestión del Riesgo 2021-2025, para el siguiente quinquenio.</a:t>
            </a:r>
          </a:p>
          <a:p>
            <a:endParaRPr lang="es-C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R" dirty="0"/>
              <a:t>En trabajo de todos los subgrupos se presentaron modificaciones a la redacción de las acciones estratégicas y sugerencias de deben ser consideradas para actualizar el Plan. </a:t>
            </a:r>
          </a:p>
          <a:p>
            <a:endParaRPr lang="es-C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R" sz="1800" b="1" i="0" kern="1200" dirty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Articular las diferentes instancias </a:t>
            </a:r>
            <a:r>
              <a:rPr lang="es-CR" sz="1800" b="0" i="0" kern="1200" dirty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en lo sectorial &amp; </a:t>
            </a:r>
            <a:r>
              <a:rPr lang="es-CR" sz="1800" b="1" i="0" kern="1200" dirty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fortalecer el rol de las rectorías</a:t>
            </a:r>
            <a:r>
              <a:rPr lang="es-CR" sz="1800" b="0" i="0" kern="1200" dirty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endParaRPr lang="es-CR" sz="1800" b="0" i="0" kern="1200" dirty="0">
              <a:solidFill>
                <a:schemeClr val="dk1"/>
              </a:solidFill>
              <a:effectLst/>
              <a:latin typeface="+mn-lt"/>
              <a:ea typeface="+mn-ea"/>
              <a:cs typeface="+mn-c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R" sz="1800" b="1" i="0" kern="1200" dirty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La Agenda Nacional de investigación en riesgo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R" b="1" dirty="0">
              <a:solidFill>
                <a:schemeClr val="dk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R" sz="1800" b="1" i="0" kern="1200" dirty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Se observo la anuencia de apoyar a otras instituciones en los compromisos definidos.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R" b="1" dirty="0">
              <a:solidFill>
                <a:schemeClr val="dk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R" sz="1800" b="1" i="0" kern="1200" dirty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Productos que ya se están impulsando en planes sectoriales.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R" b="1" dirty="0">
              <a:solidFill>
                <a:schemeClr val="dk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R" sz="1800" b="1" i="0" kern="1200" dirty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La CNE apertura en el FNSR como una </a:t>
            </a:r>
            <a:r>
              <a:rPr lang="es-CR" b="1" dirty="0">
                <a:solidFill>
                  <a:schemeClr val="dk1"/>
                </a:solidFill>
              </a:rPr>
              <a:t>discusión abierta sobre el desarrollo nacional.</a:t>
            </a:r>
            <a:endParaRPr lang="es-CR" sz="1800" b="1" i="0" kern="1200" dirty="0">
              <a:solidFill>
                <a:schemeClr val="dk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92020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05A26BA3-C5C9-4926-9A5A-0F05FB23C0D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  <p:sp>
        <p:nvSpPr>
          <p:cNvPr id="3" name="Subtítulo 2">
            <a:extLst>
              <a:ext uri="{FF2B5EF4-FFF2-40B4-BE49-F238E27FC236}">
                <a16:creationId xmlns:a16="http://schemas.microsoft.com/office/drawing/2014/main" id="{43014569-AB31-4D82-B356-9FD9EB60D6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50225" y="2926177"/>
            <a:ext cx="6056244" cy="1655762"/>
          </a:xfrm>
        </p:spPr>
        <p:txBody>
          <a:bodyPr>
            <a:normAutofit fontScale="32500" lnSpcReduction="20000"/>
          </a:bodyPr>
          <a:lstStyle/>
          <a:p>
            <a:pPr>
              <a:spcBef>
                <a:spcPct val="0"/>
              </a:spcBef>
            </a:pPr>
            <a:r>
              <a:rPr lang="es-ES" sz="11100" b="1" dirty="0">
                <a:solidFill>
                  <a:schemeClr val="bg1"/>
                </a:solidFill>
                <a:latin typeface="Century Gothic" panose="020B0502020202020204" pitchFamily="34" charset="0"/>
                <a:ea typeface="+mj-ea"/>
                <a:cs typeface="+mj-cs"/>
              </a:rPr>
              <a:t>FORO NACIONAL SOBRE EL RIESGO</a:t>
            </a:r>
          </a:p>
          <a:p>
            <a:pPr>
              <a:spcBef>
                <a:spcPct val="0"/>
              </a:spcBef>
            </a:pPr>
            <a:endParaRPr lang="es-ES" sz="6600" b="1" dirty="0">
              <a:solidFill>
                <a:schemeClr val="bg1"/>
              </a:solidFill>
              <a:latin typeface="Century Gothic" panose="020B0502020202020204" pitchFamily="34" charset="0"/>
              <a:ea typeface="+mj-ea"/>
              <a:cs typeface="+mj-cs"/>
            </a:endParaRPr>
          </a:p>
          <a:p>
            <a:pPr>
              <a:spcBef>
                <a:spcPct val="0"/>
              </a:spcBef>
            </a:pPr>
            <a:r>
              <a:rPr lang="es-ES" sz="6600" b="1" dirty="0">
                <a:solidFill>
                  <a:schemeClr val="bg1"/>
                </a:solidFill>
                <a:latin typeface="Century Gothic" panose="020B0502020202020204" pitchFamily="34" charset="0"/>
                <a:ea typeface="+mj-ea"/>
                <a:cs typeface="+mj-cs"/>
              </a:rPr>
              <a:t>COSTA RICA</a:t>
            </a:r>
          </a:p>
          <a:p>
            <a:pPr>
              <a:spcBef>
                <a:spcPct val="0"/>
              </a:spcBef>
            </a:pPr>
            <a:r>
              <a:rPr lang="es-ES" sz="6600" b="1" dirty="0">
                <a:solidFill>
                  <a:schemeClr val="bg1"/>
                </a:solidFill>
                <a:latin typeface="Century Gothic" panose="020B0502020202020204" pitchFamily="34" charset="0"/>
                <a:ea typeface="+mj-ea"/>
                <a:cs typeface="+mj-cs"/>
              </a:rPr>
              <a:t>-2020-</a:t>
            </a:r>
            <a:endParaRPr lang="es-CR" sz="6600" b="1" dirty="0">
              <a:solidFill>
                <a:schemeClr val="bg1"/>
              </a:solidFill>
              <a:latin typeface="Century Gothic" panose="020B0502020202020204" pitchFamily="34" charset="0"/>
              <a:ea typeface="+mj-ea"/>
              <a:cs typeface="+mj-cs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9E3AB36A-A8A9-4181-B4C6-9D0A81AE3878}"/>
              </a:ext>
            </a:extLst>
          </p:cNvPr>
          <p:cNvSpPr txBox="1"/>
          <p:nvPr/>
        </p:nvSpPr>
        <p:spPr>
          <a:xfrm>
            <a:off x="1384853" y="5873667"/>
            <a:ext cx="61887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es-ES" sz="1800" b="1" dirty="0">
                <a:solidFill>
                  <a:schemeClr val="bg1"/>
                </a:solidFill>
                <a:latin typeface="Century Gothic" panose="020B0502020202020204" pitchFamily="34" charset="0"/>
                <a:ea typeface="+mj-ea"/>
                <a:cs typeface="+mj-cs"/>
              </a:rPr>
              <a:t>XII Convocatoria</a:t>
            </a:r>
            <a:endParaRPr lang="es-CR" sz="1800" b="1" dirty="0">
              <a:solidFill>
                <a:schemeClr val="bg1"/>
              </a:solidFill>
              <a:latin typeface="Century Gothic" panose="020B0502020202020204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2896276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A794CE667BC8C2409091239003B5DD2B" ma:contentTypeVersion="1" ma:contentTypeDescription="Crear nuevo documento." ma:contentTypeScope="" ma:versionID="34e20cf3456c2cd282ae1763016f0fc0">
  <xsd:schema xmlns:xsd="http://www.w3.org/2001/XMLSchema" xmlns:xs="http://www.w3.org/2001/XMLSchema" xmlns:p="http://schemas.microsoft.com/office/2006/metadata/properties" xmlns:ns2="500ccb93-013d-4123-82d0-71d12fd85179" targetNamespace="http://schemas.microsoft.com/office/2006/metadata/properties" ma:root="true" ma:fieldsID="a4e2b2109d3fdcf8199f670f9d23ad64" ns2:_="">
    <xsd:import namespace="500ccb93-013d-4123-82d0-71d12fd85179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00ccb93-013d-4123-82d0-71d12fd85179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Compartido con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0447914-D4F2-47D3-9FE1-B9E83FC15C9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36F10B5-4DC2-4BF6-912C-3FFFA0309392}">
  <ds:schemaRefs>
    <ds:schemaRef ds:uri="http://purl.org/dc/terms/"/>
    <ds:schemaRef ds:uri="http://purl.org/dc/elements/1.1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purl.org/dc/dcmitype/"/>
    <ds:schemaRef ds:uri="http://schemas.openxmlformats.org/package/2006/metadata/core-properties"/>
    <ds:schemaRef ds:uri="500ccb93-013d-4123-82d0-71d12fd85179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E845F59E-7FF8-4FC0-9CE5-D942535FBE9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00ccb93-013d-4123-82d0-71d12fd8517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409</TotalTime>
  <Words>378</Words>
  <Application>Microsoft Office PowerPoint</Application>
  <PresentationFormat>Panorámica</PresentationFormat>
  <Paragraphs>64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Century Gothic</vt:lpstr>
      <vt:lpstr>Tema de Office</vt:lpstr>
      <vt:lpstr>1_Tema de Office</vt:lpstr>
      <vt:lpstr>Presentación de PowerPoint</vt:lpstr>
      <vt:lpstr>Presentación de PowerPoint</vt:lpstr>
      <vt:lpstr>SALA N°1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Bienvenidos</dc:title>
  <dc:creator>mercedes vega marin</dc:creator>
  <cp:lastModifiedBy>Albert Mata Morales</cp:lastModifiedBy>
  <cp:revision>35</cp:revision>
  <dcterms:created xsi:type="dcterms:W3CDTF">2020-11-12T22:44:54Z</dcterms:created>
  <dcterms:modified xsi:type="dcterms:W3CDTF">2021-09-24T16:04:20Z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0x010100A794CE667BC8C2409091239003B5DD2B</vt:lpwstr>
  </property>
</Properties>
</file>