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312" r:id="rId7"/>
    <p:sldId id="313" r:id="rId8"/>
    <p:sldId id="314" r:id="rId9"/>
    <p:sldId id="315" r:id="rId10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21/03/2022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346" y="840375"/>
            <a:ext cx="4619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/>
              <a:t>INFORME DE SEGUIMIENTO III TRIMESTRE 2021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104B0A-6111-4CEF-BEEF-9B055083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87" y="4412957"/>
            <a:ext cx="16190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R" sz="1200" dirty="0">
                <a:latin typeface="Arial" panose="020B0604020202020204" pitchFamily="34" charset="0"/>
              </a:rPr>
              <a:t>CUMPLIMIENTO A LOS ACUERDOS: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BF11E9-8855-42A5-A18E-132DC07F8C14}"/>
              </a:ext>
            </a:extLst>
          </p:cNvPr>
          <p:cNvSpPr txBox="1"/>
          <p:nvPr/>
        </p:nvSpPr>
        <p:spPr>
          <a:xfrm>
            <a:off x="9382976" y="4628400"/>
            <a:ext cx="19022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200-11-2018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R" sz="1400" b="1" dirty="0">
                <a:latin typeface="Arial" panose="020B0604020202020204" pitchFamily="34" charset="0"/>
              </a:rPr>
              <a:t>169-08-2019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036-02-2020</a:t>
            </a:r>
          </a:p>
        </p:txBody>
      </p:sp>
    </p:spTree>
    <p:extLst>
      <p:ext uri="{BB962C8B-B14F-4D97-AF65-F5344CB8AC3E}">
        <p14:creationId xmlns:p14="http://schemas.microsoft.com/office/powerpoint/2010/main" val="11610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4811" y="2779414"/>
            <a:ext cx="113771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EJECUCIÓN PRESUPUESTARIA 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III TRIMESTRE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ADE6CF7B-43A2-4FBF-A3E8-CEAEB15B8EB2}"/>
              </a:ext>
            </a:extLst>
          </p:cNvPr>
          <p:cNvSpPr/>
          <p:nvPr/>
        </p:nvSpPr>
        <p:spPr>
          <a:xfrm>
            <a:off x="756959" y="2198093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DISTRIBUCIÓN DE</a:t>
            </a:r>
          </a:p>
          <a:p>
            <a:pPr algn="ctr"/>
            <a:r>
              <a:rPr lang="es-CR" sz="1600" b="1" dirty="0"/>
              <a:t>EGRESOS DEL III TRIMESTRE DEL 2021 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E2D58D-73E2-4F45-AD73-81743A3C5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8453"/>
              </p:ext>
            </p:extLst>
          </p:nvPr>
        </p:nvGraphicFramePr>
        <p:xfrm>
          <a:off x="3916377" y="1802407"/>
          <a:ext cx="6026360" cy="2857500"/>
        </p:xfrm>
        <a:graphic>
          <a:graphicData uri="http://schemas.openxmlformats.org/drawingml/2006/table">
            <a:tbl>
              <a:tblPr/>
              <a:tblGrid>
                <a:gridCol w="2329631">
                  <a:extLst>
                    <a:ext uri="{9D8B030D-6E8A-4147-A177-3AD203B41FA5}">
                      <a16:colId xmlns:a16="http://schemas.microsoft.com/office/drawing/2014/main" val="2730629183"/>
                    </a:ext>
                  </a:extLst>
                </a:gridCol>
                <a:gridCol w="924457">
                  <a:extLst>
                    <a:ext uri="{9D8B030D-6E8A-4147-A177-3AD203B41FA5}">
                      <a16:colId xmlns:a16="http://schemas.microsoft.com/office/drawing/2014/main" val="2832688485"/>
                    </a:ext>
                  </a:extLst>
                </a:gridCol>
                <a:gridCol w="924457">
                  <a:extLst>
                    <a:ext uri="{9D8B030D-6E8A-4147-A177-3AD203B41FA5}">
                      <a16:colId xmlns:a16="http://schemas.microsoft.com/office/drawing/2014/main" val="2401153988"/>
                    </a:ext>
                  </a:extLst>
                </a:gridCol>
                <a:gridCol w="209544">
                  <a:extLst>
                    <a:ext uri="{9D8B030D-6E8A-4147-A177-3AD203B41FA5}">
                      <a16:colId xmlns:a16="http://schemas.microsoft.com/office/drawing/2014/main" val="185339613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3263701985"/>
                    </a:ext>
                  </a:extLst>
                </a:gridCol>
                <a:gridCol w="942946">
                  <a:extLst>
                    <a:ext uri="{9D8B030D-6E8A-4147-A177-3AD203B41FA5}">
                      <a16:colId xmlns:a16="http://schemas.microsoft.com/office/drawing/2014/main" val="597309596"/>
                    </a:ext>
                  </a:extLst>
                </a:gridCol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107298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9407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297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1,515.66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3492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61471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75647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3386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47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337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412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2,267.01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1,018.04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1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694F89AB-F1A5-4115-8CAC-8191BD8D203F}"/>
              </a:ext>
            </a:extLst>
          </p:cNvPr>
          <p:cNvSpPr/>
          <p:nvPr/>
        </p:nvSpPr>
        <p:spPr>
          <a:xfrm>
            <a:off x="450574" y="1706144"/>
            <a:ext cx="2478156" cy="3008456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PROGRMA DE GESTIÓN ADMINISTRATIVA DEL III TRIMESTRE 2021 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8FBCA7-5A85-46CA-9684-8166B9004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83851"/>
              </p:ext>
            </p:extLst>
          </p:nvPr>
        </p:nvGraphicFramePr>
        <p:xfrm>
          <a:off x="3092825" y="1253332"/>
          <a:ext cx="8734521" cy="4405393"/>
        </p:xfrm>
        <a:graphic>
          <a:graphicData uri="http://schemas.openxmlformats.org/drawingml/2006/table">
            <a:tbl>
              <a:tblPr/>
              <a:tblGrid>
                <a:gridCol w="2066319">
                  <a:extLst>
                    <a:ext uri="{9D8B030D-6E8A-4147-A177-3AD203B41FA5}">
                      <a16:colId xmlns:a16="http://schemas.microsoft.com/office/drawing/2014/main" val="1843470308"/>
                    </a:ext>
                  </a:extLst>
                </a:gridCol>
                <a:gridCol w="897326">
                  <a:extLst>
                    <a:ext uri="{9D8B030D-6E8A-4147-A177-3AD203B41FA5}">
                      <a16:colId xmlns:a16="http://schemas.microsoft.com/office/drawing/2014/main" val="278620182"/>
                    </a:ext>
                  </a:extLst>
                </a:gridCol>
                <a:gridCol w="658587">
                  <a:extLst>
                    <a:ext uri="{9D8B030D-6E8A-4147-A177-3AD203B41FA5}">
                      <a16:colId xmlns:a16="http://schemas.microsoft.com/office/drawing/2014/main" val="3688870293"/>
                    </a:ext>
                  </a:extLst>
                </a:gridCol>
                <a:gridCol w="732679">
                  <a:extLst>
                    <a:ext uri="{9D8B030D-6E8A-4147-A177-3AD203B41FA5}">
                      <a16:colId xmlns:a16="http://schemas.microsoft.com/office/drawing/2014/main" val="1167970922"/>
                    </a:ext>
                  </a:extLst>
                </a:gridCol>
                <a:gridCol w="847932">
                  <a:extLst>
                    <a:ext uri="{9D8B030D-6E8A-4147-A177-3AD203B41FA5}">
                      <a16:colId xmlns:a16="http://schemas.microsoft.com/office/drawing/2014/main" val="2282375052"/>
                    </a:ext>
                  </a:extLst>
                </a:gridCol>
                <a:gridCol w="288133">
                  <a:extLst>
                    <a:ext uri="{9D8B030D-6E8A-4147-A177-3AD203B41FA5}">
                      <a16:colId xmlns:a16="http://schemas.microsoft.com/office/drawing/2014/main" val="3841393675"/>
                    </a:ext>
                  </a:extLst>
                </a:gridCol>
                <a:gridCol w="938488">
                  <a:extLst>
                    <a:ext uri="{9D8B030D-6E8A-4147-A177-3AD203B41FA5}">
                      <a16:colId xmlns:a16="http://schemas.microsoft.com/office/drawing/2014/main" val="2764989232"/>
                    </a:ext>
                  </a:extLst>
                </a:gridCol>
                <a:gridCol w="658587">
                  <a:extLst>
                    <a:ext uri="{9D8B030D-6E8A-4147-A177-3AD203B41FA5}">
                      <a16:colId xmlns:a16="http://schemas.microsoft.com/office/drawing/2014/main" val="1597227012"/>
                    </a:ext>
                  </a:extLst>
                </a:gridCol>
                <a:gridCol w="790306">
                  <a:extLst>
                    <a:ext uri="{9D8B030D-6E8A-4147-A177-3AD203B41FA5}">
                      <a16:colId xmlns:a16="http://schemas.microsoft.com/office/drawing/2014/main" val="1999224506"/>
                    </a:ext>
                  </a:extLst>
                </a:gridCol>
                <a:gridCol w="856164">
                  <a:extLst>
                    <a:ext uri="{9D8B030D-6E8A-4147-A177-3AD203B41FA5}">
                      <a16:colId xmlns:a16="http://schemas.microsoft.com/office/drawing/2014/main" val="2192078685"/>
                    </a:ext>
                  </a:extLst>
                </a:gridCol>
              </a:tblGrid>
              <a:tr h="197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 trimestre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Trimestre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179772"/>
                  </a:ext>
                </a:extLst>
              </a:tr>
              <a:tr h="251845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8591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Presidencia-Junta Directiva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9404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Interna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348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413429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y Relaciones Internacionales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8585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Ejecutiva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0.40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0.31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45700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Legal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8198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Institucional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2710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de Servicios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68891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Tecnologías de Información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5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Adm.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08044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Proveeduría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0.01 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2901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72.47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61958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Financieros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76600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Humano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49.97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50.18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17.04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458000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Procesos de Reconstrucción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20783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Gestión Administrativa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982.60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2,297.94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68.70      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400.87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422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3,096.52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121.02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1,188.05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3,094.65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267.15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501.25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912" marR="7912" marT="7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691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0E2E562-359F-4F50-AB5B-AFFA8ADD2279}"/>
              </a:ext>
            </a:extLst>
          </p:cNvPr>
          <p:cNvSpPr/>
          <p:nvPr/>
        </p:nvSpPr>
        <p:spPr>
          <a:xfrm>
            <a:off x="271973" y="2198093"/>
            <a:ext cx="2643505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PROGRAMA DE GESTIÓN DEL RIESGO DEL III TRIMESTRE 2021 (MILLONES DE COLONES)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12C5D8-14E3-4D8C-BFD9-ED294F4F9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96940"/>
              </p:ext>
            </p:extLst>
          </p:nvPr>
        </p:nvGraphicFramePr>
        <p:xfrm>
          <a:off x="2841812" y="1362635"/>
          <a:ext cx="9170891" cy="4766320"/>
        </p:xfrm>
        <a:graphic>
          <a:graphicData uri="http://schemas.openxmlformats.org/drawingml/2006/table">
            <a:tbl>
              <a:tblPr/>
              <a:tblGrid>
                <a:gridCol w="2169552">
                  <a:extLst>
                    <a:ext uri="{9D8B030D-6E8A-4147-A177-3AD203B41FA5}">
                      <a16:colId xmlns:a16="http://schemas.microsoft.com/office/drawing/2014/main" val="2492643358"/>
                    </a:ext>
                  </a:extLst>
                </a:gridCol>
                <a:gridCol w="942156">
                  <a:extLst>
                    <a:ext uri="{9D8B030D-6E8A-4147-A177-3AD203B41FA5}">
                      <a16:colId xmlns:a16="http://schemas.microsoft.com/office/drawing/2014/main" val="3223658094"/>
                    </a:ext>
                  </a:extLst>
                </a:gridCol>
                <a:gridCol w="691489">
                  <a:extLst>
                    <a:ext uri="{9D8B030D-6E8A-4147-A177-3AD203B41FA5}">
                      <a16:colId xmlns:a16="http://schemas.microsoft.com/office/drawing/2014/main" val="3628805150"/>
                    </a:ext>
                  </a:extLst>
                </a:gridCol>
                <a:gridCol w="769282">
                  <a:extLst>
                    <a:ext uri="{9D8B030D-6E8A-4147-A177-3AD203B41FA5}">
                      <a16:colId xmlns:a16="http://schemas.microsoft.com/office/drawing/2014/main" val="3355874745"/>
                    </a:ext>
                  </a:extLst>
                </a:gridCol>
                <a:gridCol w="890293">
                  <a:extLst>
                    <a:ext uri="{9D8B030D-6E8A-4147-A177-3AD203B41FA5}">
                      <a16:colId xmlns:a16="http://schemas.microsoft.com/office/drawing/2014/main" val="1136123936"/>
                    </a:ext>
                  </a:extLst>
                </a:gridCol>
                <a:gridCol w="302528">
                  <a:extLst>
                    <a:ext uri="{9D8B030D-6E8A-4147-A177-3AD203B41FA5}">
                      <a16:colId xmlns:a16="http://schemas.microsoft.com/office/drawing/2014/main" val="1142783558"/>
                    </a:ext>
                  </a:extLst>
                </a:gridCol>
                <a:gridCol w="985375">
                  <a:extLst>
                    <a:ext uri="{9D8B030D-6E8A-4147-A177-3AD203B41FA5}">
                      <a16:colId xmlns:a16="http://schemas.microsoft.com/office/drawing/2014/main" val="2609929557"/>
                    </a:ext>
                  </a:extLst>
                </a:gridCol>
                <a:gridCol w="691489">
                  <a:extLst>
                    <a:ext uri="{9D8B030D-6E8A-4147-A177-3AD203B41FA5}">
                      <a16:colId xmlns:a16="http://schemas.microsoft.com/office/drawing/2014/main" val="366641707"/>
                    </a:ext>
                  </a:extLst>
                </a:gridCol>
                <a:gridCol w="829789">
                  <a:extLst>
                    <a:ext uri="{9D8B030D-6E8A-4147-A177-3AD203B41FA5}">
                      <a16:colId xmlns:a16="http://schemas.microsoft.com/office/drawing/2014/main" val="3108966060"/>
                    </a:ext>
                  </a:extLst>
                </a:gridCol>
                <a:gridCol w="898938">
                  <a:extLst>
                    <a:ext uri="{9D8B030D-6E8A-4147-A177-3AD203B41FA5}">
                      <a16:colId xmlns:a16="http://schemas.microsoft.com/office/drawing/2014/main" val="3591872229"/>
                    </a:ext>
                  </a:extLst>
                </a:gridCol>
              </a:tblGrid>
              <a:tr h="2750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</a:t>
                      </a:r>
                      <a:r>
                        <a:rPr lang="es-C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</a:t>
                      </a:r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195776"/>
                  </a:ext>
                </a:extLst>
              </a:tr>
              <a:tr h="50391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91516"/>
                  </a:ext>
                </a:extLst>
              </a:tr>
              <a:tr h="550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1,182.81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1,184.91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34.79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200.51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457696"/>
                  </a:ext>
                </a:extLst>
              </a:tr>
              <a:tr h="50391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152451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y Asesoría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935072"/>
                  </a:ext>
                </a:extLst>
              </a:tr>
              <a:tr h="550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y Análisis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2.89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146915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del SNGR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3501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Operaciones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331.95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121.78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647561"/>
                  </a:ext>
                </a:extLst>
              </a:tr>
              <a:tr h="503918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611544"/>
                  </a:ext>
                </a:extLst>
              </a:tr>
              <a:tr h="503918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Tecnologías de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82.43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732759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753238"/>
                  </a:ext>
                </a:extLst>
              </a:tr>
              <a:tr h="275065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3,229.20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1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15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PROGRAMA ( 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E2D016-5AE9-453F-8FED-B4A6F7850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92848"/>
              </p:ext>
            </p:extLst>
          </p:nvPr>
        </p:nvGraphicFramePr>
        <p:xfrm>
          <a:off x="2788024" y="2286000"/>
          <a:ext cx="7245351" cy="2668831"/>
        </p:xfrm>
        <a:graphic>
          <a:graphicData uri="http://schemas.openxmlformats.org/drawingml/2006/table">
            <a:tbl>
              <a:tblPr/>
              <a:tblGrid>
                <a:gridCol w="1381983">
                  <a:extLst>
                    <a:ext uri="{9D8B030D-6E8A-4147-A177-3AD203B41FA5}">
                      <a16:colId xmlns:a16="http://schemas.microsoft.com/office/drawing/2014/main" val="551679213"/>
                    </a:ext>
                  </a:extLst>
                </a:gridCol>
                <a:gridCol w="805039">
                  <a:extLst>
                    <a:ext uri="{9D8B030D-6E8A-4147-A177-3AD203B41FA5}">
                      <a16:colId xmlns:a16="http://schemas.microsoft.com/office/drawing/2014/main" val="1403508511"/>
                    </a:ext>
                  </a:extLst>
                </a:gridCol>
                <a:gridCol w="895606">
                  <a:extLst>
                    <a:ext uri="{9D8B030D-6E8A-4147-A177-3AD203B41FA5}">
                      <a16:colId xmlns:a16="http://schemas.microsoft.com/office/drawing/2014/main" val="3221290408"/>
                    </a:ext>
                  </a:extLst>
                </a:gridCol>
                <a:gridCol w="986173">
                  <a:extLst>
                    <a:ext uri="{9D8B030D-6E8A-4147-A177-3AD203B41FA5}">
                      <a16:colId xmlns:a16="http://schemas.microsoft.com/office/drawing/2014/main" val="2339269917"/>
                    </a:ext>
                  </a:extLst>
                </a:gridCol>
                <a:gridCol w="268346">
                  <a:extLst>
                    <a:ext uri="{9D8B030D-6E8A-4147-A177-3AD203B41FA5}">
                      <a16:colId xmlns:a16="http://schemas.microsoft.com/office/drawing/2014/main" val="2200988656"/>
                    </a:ext>
                  </a:extLst>
                </a:gridCol>
                <a:gridCol w="945921">
                  <a:extLst>
                    <a:ext uri="{9D8B030D-6E8A-4147-A177-3AD203B41FA5}">
                      <a16:colId xmlns:a16="http://schemas.microsoft.com/office/drawing/2014/main" val="397660805"/>
                    </a:ext>
                  </a:extLst>
                </a:gridCol>
                <a:gridCol w="955984">
                  <a:extLst>
                    <a:ext uri="{9D8B030D-6E8A-4147-A177-3AD203B41FA5}">
                      <a16:colId xmlns:a16="http://schemas.microsoft.com/office/drawing/2014/main" val="695719013"/>
                    </a:ext>
                  </a:extLst>
                </a:gridCol>
                <a:gridCol w="1006299">
                  <a:extLst>
                    <a:ext uri="{9D8B030D-6E8A-4147-A177-3AD203B41FA5}">
                      <a16:colId xmlns:a16="http://schemas.microsoft.com/office/drawing/2014/main" val="267534326"/>
                    </a:ext>
                  </a:extLst>
                </a:gridCol>
              </a:tblGrid>
              <a:tr h="259603"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07337"/>
                  </a:ext>
                </a:extLst>
              </a:tr>
              <a:tr h="4153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712644"/>
                  </a:ext>
                </a:extLst>
              </a:tr>
              <a:tr h="77880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Administrativa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3,096.52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1,188.05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924919"/>
                  </a:ext>
                </a:extLst>
              </a:tr>
              <a:tr h="77880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3,227.30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467757"/>
                  </a:ext>
                </a:extLst>
              </a:tr>
              <a:tr h="259603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1,093.21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1,018.04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0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99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2AA7D14D6CFC43AFC242EA407FA27D" ma:contentTypeVersion="6" ma:contentTypeDescription="Crear nuevo documento." ma:contentTypeScope="" ma:versionID="fe599fc5acf3ac331e81275bb96f58f8">
  <xsd:schema xmlns:xsd="http://www.w3.org/2001/XMLSchema" xmlns:xs="http://www.w3.org/2001/XMLSchema" xmlns:p="http://schemas.microsoft.com/office/2006/metadata/properties" xmlns:ns2="875d76bc-7aeb-436b-889b-d35493aa51cf" targetNamespace="http://schemas.microsoft.com/office/2006/metadata/properties" ma:root="true" ma:fieldsID="954c906839703eb1eb96e900a0285ee2" ns2:_="">
    <xsd:import namespace="875d76bc-7aeb-436b-889b-d35493aa51cf"/>
    <xsd:element name="properties">
      <xsd:complexType>
        <xsd:sequence>
          <xsd:element name="documentManagement">
            <xsd:complexType>
              <xsd:all>
                <xsd:element ref="ns2:Tipo_x0020_de_x0020_Informe" minOccurs="0"/>
                <xsd:element ref="ns2:Asunto"/>
                <xsd:element ref="ns2:Destinatario" minOccurs="0"/>
                <xsd:element ref="ns2:Estado" minOccurs="0"/>
                <xsd:element ref="ns2:Recibid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d76bc-7aeb-436b-889b-d35493aa51cf" elementFormDefault="qualified">
    <xsd:import namespace="http://schemas.microsoft.com/office/2006/documentManagement/types"/>
    <xsd:import namespace="http://schemas.microsoft.com/office/infopath/2007/PartnerControls"/>
    <xsd:element name="Tipo_x0020_de_x0020_Informe" ma:index="8" nillable="true" ma:displayName="Tipo de Informe" ma:description="Tipo de informe" ma:format="Dropdown" ma:internalName="Tipo_x0020_de_x0020_Informe" ma:readOnly="false">
      <xsd:simpleType>
        <xsd:restriction base="dms:Choice">
          <xsd:enumeration value="Opción 1"/>
          <xsd:enumeration value="Opción 2"/>
        </xsd:restriction>
      </xsd:simpleType>
    </xsd:element>
    <xsd:element name="Asunto" ma:index="9" ma:displayName="Asunto" ma:description="Breve descripción del Informe" ma:internalName="Asunto" ma:readOnly="false">
      <xsd:simpleType>
        <xsd:restriction base="dms:Text">
          <xsd:maxLength value="255"/>
        </xsd:restriction>
      </xsd:simpleType>
    </xsd:element>
    <xsd:element name="Destinatario" ma:index="10" nillable="true" ma:displayName="Destinatario" ma:description="Persona a quien va dirigido el documento" ma:internalName="Destinatario" ma:readOnly="false">
      <xsd:simpleType>
        <xsd:restriction base="dms:Text">
          <xsd:maxLength value="255"/>
        </xsd:restriction>
      </xsd:simpleType>
    </xsd:element>
    <xsd:element name="Estado" ma:index="11" nillable="true" ma:displayName="Estado" ma:default="Pendiente" ma:description="Estado del documento" ma:format="Dropdown" ma:internalName="Estado" ma:readOnly="false">
      <xsd:simpleType>
        <xsd:restriction base="dms:Choice">
          <xsd:enumeration value="Pendiente"/>
          <xsd:enumeration value="Resuelto"/>
          <xsd:enumeration value="Archivo"/>
        </xsd:restriction>
      </xsd:simpleType>
    </xsd:element>
    <xsd:element name="Recibido" ma:index="12" nillable="true" ma:displayName="Recibido" ma:description="Hipervínculo al documento con el sello y la firma de recibido." ma:list="{902aab0f-b25d-4486-b342-5ed42865ca3e}" ma:internalName="Recibido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inatario xmlns="875d76bc-7aeb-436b-889b-d35493aa51cf" xsi:nil="true"/>
    <Recibido xmlns="875d76bc-7aeb-436b-889b-d35493aa51cf" xsi:nil="true"/>
    <Estado xmlns="875d76bc-7aeb-436b-889b-d35493aa51cf">Pendiente</Estado>
    <Asunto xmlns="875d76bc-7aeb-436b-889b-d35493aa51cf">Presentación I trimestre 2021</Asunto>
    <Tipo_x0020_de_x0020_Informe xmlns="875d76bc-7aeb-436b-889b-d35493aa51cf" xsi:nil="true"/>
  </documentManagement>
</p:properties>
</file>

<file path=customXml/itemProps1.xml><?xml version="1.0" encoding="utf-8"?>
<ds:datastoreItem xmlns:ds="http://schemas.openxmlformats.org/officeDocument/2006/customXml" ds:itemID="{028026F2-DB80-4615-B185-5E8078385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d76bc-7aeb-436b-889b-d35493aa51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81B84-A900-44E0-8F3C-EB0B6D1EAC9A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875d76bc-7aeb-436b-889b-d35493aa51cf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590</Words>
  <Application>Microsoft Office PowerPoint</Application>
  <PresentationFormat>Panorámica</PresentationFormat>
  <Paragraphs>332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 trimestre 2021</dc:title>
  <dc:creator>Juan José Monge Quintanilla</dc:creator>
  <cp:lastModifiedBy>Ingrid Cruz Bermúdez</cp:lastModifiedBy>
  <cp:revision>92</cp:revision>
  <cp:lastPrinted>2021-07-29T14:24:37Z</cp:lastPrinted>
  <dcterms:created xsi:type="dcterms:W3CDTF">2020-10-20T02:09:43Z</dcterms:created>
  <dcterms:modified xsi:type="dcterms:W3CDTF">2022-03-21T16:02:17Z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0x010100932AA7D14D6CFC43AFC242EA407FA27D</vt:lpwstr>
  </property>
  <property fmtid="{D5CDD505-2E9C-101B-9397-08002B2CF9AE}" pid="3" name="Order">
    <vt:r8>25700</vt:r8>
  </property>
  <property fmtid="{D5CDD505-2E9C-101B-9397-08002B2CF9AE}" pid="4" name="Título">
    <vt:lpwstr>Presentación I trimestre 2021</vt:lpwstr>
  </property>
</Properties>
</file>